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8" r:id="rId2"/>
    <p:sldId id="318" r:id="rId3"/>
    <p:sldId id="259" r:id="rId4"/>
    <p:sldId id="260" r:id="rId5"/>
    <p:sldId id="326" r:id="rId6"/>
    <p:sldId id="319" r:id="rId7"/>
    <p:sldId id="276" r:id="rId8"/>
    <p:sldId id="321" r:id="rId9"/>
    <p:sldId id="294" r:id="rId10"/>
    <p:sldId id="323" r:id="rId11"/>
    <p:sldId id="281" r:id="rId12"/>
    <p:sldId id="337" r:id="rId13"/>
    <p:sldId id="338" r:id="rId14"/>
    <p:sldId id="339" r:id="rId15"/>
    <p:sldId id="303" r:id="rId16"/>
    <p:sldId id="340" r:id="rId17"/>
    <p:sldId id="341" r:id="rId18"/>
    <p:sldId id="280" r:id="rId19"/>
    <p:sldId id="301" r:id="rId20"/>
    <p:sldId id="329" r:id="rId21"/>
    <p:sldId id="342" r:id="rId22"/>
    <p:sldId id="343" r:id="rId23"/>
    <p:sldId id="344" r:id="rId24"/>
    <p:sldId id="311" r:id="rId25"/>
    <p:sldId id="334" r:id="rId26"/>
    <p:sldId id="269" r:id="rId27"/>
    <p:sldId id="270" r:id="rId28"/>
    <p:sldId id="271" r:id="rId29"/>
    <p:sldId id="325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CC0000"/>
    <a:srgbClr val="FFCCFF"/>
    <a:srgbClr val="FFCCCC"/>
    <a:srgbClr val="D5FC1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85" autoAdjust="0"/>
    <p:restoredTop sz="94878" autoAdjust="0"/>
  </p:normalViewPr>
  <p:slideViewPr>
    <p:cSldViewPr snapToGrid="0">
      <p:cViewPr varScale="1">
        <p:scale>
          <a:sx n="67" d="100"/>
          <a:sy n="67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4890371900233782"/>
          <c:y val="4.0403722261989967E-2"/>
          <c:w val="0.45265739824156725"/>
          <c:h val="0.77024737280133559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cat>
            <c:strRef>
              <c:f>Лист1!$A$2:$A$12</c:f>
              <c:strCache>
                <c:ptCount val="11"/>
                <c:pt idx="0">
                  <c:v>актуальность темы</c:v>
                </c:pt>
                <c:pt idx="1">
                  <c:v>знакомить с государственной символикой</c:v>
                </c:pt>
                <c:pt idx="2">
                  <c:v>знакомят с окружающим миром</c:v>
                </c:pt>
                <c:pt idx="3">
                  <c:v>воспитывают бережное отношение к природе</c:v>
                </c:pt>
                <c:pt idx="4">
                  <c:v>беседуют о родном поселке</c:v>
                </c:pt>
                <c:pt idx="5">
                  <c:v>слушают песни, стихи о Родине</c:v>
                </c:pt>
                <c:pt idx="6">
                  <c:v>совершают совместные поездки, чтение книг</c:v>
                </c:pt>
                <c:pt idx="7">
                  <c:v>посещают музеи</c:v>
                </c:pt>
                <c:pt idx="8">
                  <c:v>обладают информацией о родном крае</c:v>
                </c:pt>
                <c:pt idx="9">
                  <c:v>нужна помощь педагогов ДОУ</c:v>
                </c:pt>
                <c:pt idx="10">
                  <c:v>участие в мероприятиях ДОУ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100</c:v>
                </c:pt>
                <c:pt idx="1">
                  <c:v>90</c:v>
                </c:pt>
                <c:pt idx="2">
                  <c:v>80</c:v>
                </c:pt>
                <c:pt idx="3">
                  <c:v>50</c:v>
                </c:pt>
                <c:pt idx="4">
                  <c:v>40</c:v>
                </c:pt>
                <c:pt idx="5">
                  <c:v>45</c:v>
                </c:pt>
                <c:pt idx="6">
                  <c:v>55</c:v>
                </c:pt>
                <c:pt idx="7">
                  <c:v>10</c:v>
                </c:pt>
                <c:pt idx="8">
                  <c:v>30</c:v>
                </c:pt>
                <c:pt idx="9">
                  <c:v>100</c:v>
                </c:pt>
                <c:pt idx="10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cat>
            <c:strRef>
              <c:f>Лист1!$A$2:$A$12</c:f>
              <c:strCache>
                <c:ptCount val="11"/>
                <c:pt idx="0">
                  <c:v>актуальность темы</c:v>
                </c:pt>
                <c:pt idx="1">
                  <c:v>знакомить с государственной символикой</c:v>
                </c:pt>
                <c:pt idx="2">
                  <c:v>знакомят с окружающим миром</c:v>
                </c:pt>
                <c:pt idx="3">
                  <c:v>воспитывают бережное отношение к природе</c:v>
                </c:pt>
                <c:pt idx="4">
                  <c:v>беседуют о родном поселке</c:v>
                </c:pt>
                <c:pt idx="5">
                  <c:v>слушают песни, стихи о Родине</c:v>
                </c:pt>
                <c:pt idx="6">
                  <c:v>совершают совместные поездки, чтение книг</c:v>
                </c:pt>
                <c:pt idx="7">
                  <c:v>посещают музеи</c:v>
                </c:pt>
                <c:pt idx="8">
                  <c:v>обладают информацией о родном крае</c:v>
                </c:pt>
                <c:pt idx="9">
                  <c:v>нужна помощь педагогов ДОУ</c:v>
                </c:pt>
                <c:pt idx="10">
                  <c:v>участие в мероприятиях ДОУ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20</c:v>
                </c:pt>
                <c:pt idx="4">
                  <c:v>60</c:v>
                </c:pt>
                <c:pt idx="5">
                  <c:v>55</c:v>
                </c:pt>
                <c:pt idx="6">
                  <c:v>45</c:v>
                </c:pt>
                <c:pt idx="7">
                  <c:v>90</c:v>
                </c:pt>
                <c:pt idx="8">
                  <c:v>70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знаю</c:v>
                </c:pt>
              </c:strCache>
            </c:strRef>
          </c:tx>
          <c:cat>
            <c:strRef>
              <c:f>Лист1!$A$2:$A$12</c:f>
              <c:strCache>
                <c:ptCount val="11"/>
                <c:pt idx="0">
                  <c:v>актуальность темы</c:v>
                </c:pt>
                <c:pt idx="1">
                  <c:v>знакомить с государственной символикой</c:v>
                </c:pt>
                <c:pt idx="2">
                  <c:v>знакомят с окружающим миром</c:v>
                </c:pt>
                <c:pt idx="3">
                  <c:v>воспитывают бережное отношение к природе</c:v>
                </c:pt>
                <c:pt idx="4">
                  <c:v>беседуют о родном поселке</c:v>
                </c:pt>
                <c:pt idx="5">
                  <c:v>слушают песни, стихи о Родине</c:v>
                </c:pt>
                <c:pt idx="6">
                  <c:v>совершают совместные поездки, чтение книг</c:v>
                </c:pt>
                <c:pt idx="7">
                  <c:v>посещают музеи</c:v>
                </c:pt>
                <c:pt idx="8">
                  <c:v>обладают информацией о родном крае</c:v>
                </c:pt>
                <c:pt idx="9">
                  <c:v>нужна помощь педагогов ДОУ</c:v>
                </c:pt>
                <c:pt idx="10">
                  <c:v>участие в мероприятиях ДОУ</c:v>
                </c:pt>
              </c:strCache>
            </c:strRef>
          </c:cat>
          <c:val>
            <c:numRef>
              <c:f>Лист1!$D$2:$D$12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</c:ser>
        <c:dLbls>
          <c:showVal val="1"/>
        </c:dLbls>
        <c:gapWidth val="75"/>
        <c:axId val="65975040"/>
        <c:axId val="65976576"/>
      </c:barChart>
      <c:catAx>
        <c:axId val="65975040"/>
        <c:scaling>
          <c:orientation val="minMax"/>
        </c:scaling>
        <c:axPos val="l"/>
        <c:numFmt formatCode="General" sourceLinked="1"/>
        <c:majorTickMark val="none"/>
        <c:tickLblPos val="nextTo"/>
        <c:crossAx val="65976576"/>
        <c:crosses val="autoZero"/>
        <c:auto val="1"/>
        <c:lblAlgn val="ctr"/>
        <c:lblOffset val="100"/>
      </c:catAx>
      <c:valAx>
        <c:axId val="65976576"/>
        <c:scaling>
          <c:orientation val="minMax"/>
        </c:scaling>
        <c:axPos val="b"/>
        <c:numFmt formatCode="General" sourceLinked="1"/>
        <c:majorTickMark val="none"/>
        <c:tickLblPos val="nextTo"/>
        <c:crossAx val="65975040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актуальность проблемы</c:v>
                </c:pt>
                <c:pt idx="1">
                  <c:v>применительно к детям</c:v>
                </c:pt>
                <c:pt idx="2">
                  <c:v>знание о народной культуре</c:v>
                </c:pt>
                <c:pt idx="3">
                  <c:v>знания о родном крае</c:v>
                </c:pt>
                <c:pt idx="4">
                  <c:v>умение планировать работу</c:v>
                </c:pt>
                <c:pt idx="5">
                  <c:v>владение методиками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100</c:v>
                </c:pt>
                <c:pt idx="1">
                  <c:v>100</c:v>
                </c:pt>
                <c:pt idx="2">
                  <c:v>30</c:v>
                </c:pt>
                <c:pt idx="3">
                  <c:v>40</c:v>
                </c:pt>
                <c:pt idx="4">
                  <c:v>40</c:v>
                </c:pt>
                <c:pt idx="5">
                  <c:v>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актуальность проблемы</c:v>
                </c:pt>
                <c:pt idx="1">
                  <c:v>применительно к детям</c:v>
                </c:pt>
                <c:pt idx="2">
                  <c:v>знание о народной культуре</c:v>
                </c:pt>
                <c:pt idx="3">
                  <c:v>знания о родном крае</c:v>
                </c:pt>
                <c:pt idx="4">
                  <c:v>умение планировать работу</c:v>
                </c:pt>
                <c:pt idx="5">
                  <c:v>владение методиками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30</c:v>
                </c:pt>
                <c:pt idx="3">
                  <c:v>40</c:v>
                </c:pt>
                <c:pt idx="4">
                  <c:v>60</c:v>
                </c:pt>
                <c:pt idx="5">
                  <c:v>30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недостаточно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актуальность проблемы</c:v>
                </c:pt>
                <c:pt idx="1">
                  <c:v>применительно к детям</c:v>
                </c:pt>
                <c:pt idx="2">
                  <c:v>знание о народной культуре</c:v>
                </c:pt>
                <c:pt idx="3">
                  <c:v>знания о родном крае</c:v>
                </c:pt>
                <c:pt idx="4">
                  <c:v>умение планировать работу</c:v>
                </c:pt>
                <c:pt idx="5">
                  <c:v>владение методиками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40</c:v>
                </c:pt>
                <c:pt idx="3">
                  <c:v>40</c:v>
                </c:pt>
                <c:pt idx="4">
                  <c:v>0</c:v>
                </c:pt>
                <c:pt idx="5">
                  <c:v>60</c:v>
                </c:pt>
              </c:numCache>
            </c:numRef>
          </c:val>
        </c:ser>
        <c:dLbls>
          <c:showVal val="1"/>
        </c:dLbls>
        <c:gapWidth val="75"/>
        <c:axId val="88513920"/>
        <c:axId val="88523904"/>
      </c:barChart>
      <c:catAx>
        <c:axId val="88513920"/>
        <c:scaling>
          <c:orientation val="minMax"/>
        </c:scaling>
        <c:axPos val="l"/>
        <c:numFmt formatCode="General" sourceLinked="1"/>
        <c:majorTickMark val="none"/>
        <c:tickLblPos val="nextTo"/>
        <c:crossAx val="88523904"/>
        <c:crosses val="autoZero"/>
        <c:auto val="1"/>
        <c:lblAlgn val="ctr"/>
        <c:lblOffset val="100"/>
      </c:catAx>
      <c:valAx>
        <c:axId val="88523904"/>
        <c:scaling>
          <c:orientation val="minMax"/>
        </c:scaling>
        <c:axPos val="b"/>
        <c:numFmt formatCode="General" sourceLinked="1"/>
        <c:majorTickMark val="none"/>
        <c:tickLblPos val="nextTo"/>
        <c:crossAx val="88513920"/>
        <c:crosses val="autoZero"/>
        <c:crossBetween val="between"/>
      </c:valAx>
      <c:spPr>
        <a:noFill/>
        <a:ln w="25360">
          <a:noFill/>
        </a:ln>
      </c:spPr>
    </c:plotArea>
    <c:legend>
      <c:legendPos val="b"/>
      <c:layout/>
    </c:legend>
    <c:plotVisOnly val="1"/>
    <c:dispBlanksAs val="gap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41939227167586496"/>
          <c:y val="5.6262367236011905E-2"/>
          <c:w val="0.33351731782738103"/>
          <c:h val="0.84685503367233073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cat>
            <c:strRef>
              <c:f>Лист1!$A$2:$A$9</c:f>
              <c:strCache>
                <c:ptCount val="6"/>
                <c:pt idx="0">
                  <c:v>Изменилось отношение к проблеме</c:v>
                </c:pt>
                <c:pt idx="1">
                  <c:v>Считают работу ДОУ удовлетворителной</c:v>
                </c:pt>
                <c:pt idx="2">
                  <c:v>Совместная деятельость носит нравственно-птриотический характер</c:v>
                </c:pt>
                <c:pt idx="3">
                  <c:v>Повысился уровень знаний</c:v>
                </c:pt>
                <c:pt idx="4">
                  <c:v>Роль педагога</c:v>
                </c:pt>
                <c:pt idx="5">
                  <c:v>Участие в мероприятиях ДОУ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100</c:v>
                </c:pt>
                <c:pt idx="1">
                  <c:v>85</c:v>
                </c:pt>
                <c:pt idx="2">
                  <c:v>85</c:v>
                </c:pt>
                <c:pt idx="3">
                  <c:v>90</c:v>
                </c:pt>
                <c:pt idx="4">
                  <c:v>98</c:v>
                </c:pt>
                <c:pt idx="5">
                  <c:v>95</c:v>
                </c:pt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cat>
            <c:strRef>
              <c:f>Лист1!$A$2:$A$9</c:f>
              <c:strCache>
                <c:ptCount val="6"/>
                <c:pt idx="0">
                  <c:v>Изменилось отношение к проблеме</c:v>
                </c:pt>
                <c:pt idx="1">
                  <c:v>Считают работу ДОУ удовлетворителной</c:v>
                </c:pt>
                <c:pt idx="2">
                  <c:v>Совместная деятельость носит нравственно-птриотический характер</c:v>
                </c:pt>
                <c:pt idx="3">
                  <c:v>Повысился уровень знаний</c:v>
                </c:pt>
                <c:pt idx="4">
                  <c:v>Роль педагога</c:v>
                </c:pt>
                <c:pt idx="5">
                  <c:v>Участие в мероприятиях ДОУ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5</c:v>
                </c:pt>
                <c:pt idx="3">
                  <c:v>0</c:v>
                </c:pt>
                <c:pt idx="4">
                  <c:v>0</c:v>
                </c:pt>
                <c:pt idx="5">
                  <c:v>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недостаточно</c:v>
                </c:pt>
              </c:strCache>
            </c:strRef>
          </c:tx>
          <c:cat>
            <c:strRef>
              <c:f>Лист1!$A$2:$A$9</c:f>
              <c:strCache>
                <c:ptCount val="6"/>
                <c:pt idx="0">
                  <c:v>Изменилось отношение к проблеме</c:v>
                </c:pt>
                <c:pt idx="1">
                  <c:v>Считают работу ДОУ удовлетворителной</c:v>
                </c:pt>
                <c:pt idx="2">
                  <c:v>Совместная деятельость носит нравственно-птриотический характер</c:v>
                </c:pt>
                <c:pt idx="3">
                  <c:v>Повысился уровень знаний</c:v>
                </c:pt>
                <c:pt idx="4">
                  <c:v>Роль педагога</c:v>
                </c:pt>
                <c:pt idx="5">
                  <c:v>Участие в мероприятиях ДОУ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  <c:pt idx="0">
                  <c:v>0</c:v>
                </c:pt>
                <c:pt idx="1">
                  <c:v>15</c:v>
                </c:pt>
                <c:pt idx="2">
                  <c:v>10</c:v>
                </c:pt>
                <c:pt idx="3">
                  <c:v>10</c:v>
                </c:pt>
                <c:pt idx="4">
                  <c:v>2</c:v>
                </c:pt>
                <c:pt idx="5">
                  <c:v>0</c:v>
                </c:pt>
              </c:numCache>
            </c:numRef>
          </c:val>
        </c:ser>
        <c:axId val="96393472"/>
        <c:axId val="96395264"/>
      </c:barChart>
      <c:catAx>
        <c:axId val="96393472"/>
        <c:scaling>
          <c:orientation val="minMax"/>
        </c:scaling>
        <c:axPos val="l"/>
        <c:tickLblPos val="nextTo"/>
        <c:crossAx val="96395264"/>
        <c:crosses val="autoZero"/>
        <c:auto val="1"/>
        <c:lblAlgn val="ctr"/>
        <c:lblOffset val="100"/>
      </c:catAx>
      <c:valAx>
        <c:axId val="96395264"/>
        <c:scaling>
          <c:orientation val="minMax"/>
        </c:scaling>
        <c:axPos val="b"/>
        <c:majorGridlines/>
        <c:numFmt formatCode="General" sourceLinked="1"/>
        <c:tickLblPos val="nextTo"/>
        <c:crossAx val="96393472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1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48418515060464451"/>
          <c:y val="7.2948111226571702E-2"/>
          <c:w val="0.45545748003110609"/>
          <c:h val="0.79518478055092956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Запас знаний по патриотическому вопитанию</c:v>
                </c:pt>
                <c:pt idx="1">
                  <c:v>Удовлетворённость системой методического сопровождения</c:v>
                </c:pt>
                <c:pt idx="2">
                  <c:v>Предметно-развивающая среда</c:v>
                </c:pt>
                <c:pt idx="3">
                  <c:v>Продолжение работы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78</c:v>
                </c:pt>
                <c:pt idx="3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Запас знаний по патриотическому вопитанию</c:v>
                </c:pt>
                <c:pt idx="1">
                  <c:v>Удовлетворённость системой методического сопровождения</c:v>
                </c:pt>
                <c:pt idx="2">
                  <c:v>Предметно-развивающая среда</c:v>
                </c:pt>
                <c:pt idx="3">
                  <c:v>Продолжение работы 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22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недостаточно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Запас знаний по патриотическому вопитанию</c:v>
                </c:pt>
                <c:pt idx="1">
                  <c:v>Удовлетворённость системой методического сопровождения</c:v>
                </c:pt>
                <c:pt idx="2">
                  <c:v>Предметно-развивающая среда</c:v>
                </c:pt>
                <c:pt idx="3">
                  <c:v>Продолжение работы 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Val val="1"/>
        </c:dLbls>
        <c:gapWidth val="75"/>
        <c:axId val="96716672"/>
        <c:axId val="96718208"/>
      </c:barChart>
      <c:catAx>
        <c:axId val="96716672"/>
        <c:scaling>
          <c:orientation val="minMax"/>
        </c:scaling>
        <c:axPos val="l"/>
        <c:numFmt formatCode="General" sourceLinked="1"/>
        <c:majorTickMark val="none"/>
        <c:tickLblPos val="nextTo"/>
        <c:crossAx val="96718208"/>
        <c:crosses val="autoZero"/>
        <c:auto val="1"/>
        <c:lblAlgn val="ctr"/>
        <c:lblOffset val="100"/>
      </c:catAx>
      <c:valAx>
        <c:axId val="96718208"/>
        <c:scaling>
          <c:orientation val="minMax"/>
        </c:scaling>
        <c:axPos val="b"/>
        <c:numFmt formatCode="General" sourceLinked="1"/>
        <c:majorTickMark val="none"/>
        <c:tickLblPos val="nextTo"/>
        <c:crossAx val="96716672"/>
        <c:crosses val="autoZero"/>
        <c:crossBetween val="between"/>
      </c:valAx>
      <c:spPr>
        <a:noFill/>
        <a:ln w="25360">
          <a:noFill/>
        </a:ln>
      </c:spPr>
    </c:plotArea>
    <c:legend>
      <c:legendPos val="b"/>
    </c:legend>
    <c:plotVisOnly val="1"/>
    <c:dispBlanksAs val="gap"/>
  </c:chart>
  <c:txPr>
    <a:bodyPr/>
    <a:lstStyle/>
    <a:p>
      <a:pPr>
        <a:defRPr sz="11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967B3F-0E84-4F3E-AF58-65A6A45FA1D3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6F81707-4459-42C9-B2AF-52076B0AB624}">
      <dgm:prSet phldrT="[Текст]" custT="1"/>
      <dgm:spPr/>
      <dgm:t>
        <a:bodyPr/>
        <a:lstStyle/>
        <a:p>
          <a:r>
            <a:rPr lang="ru-RU" sz="1800" dirty="0" smtClean="0"/>
            <a:t>Конституция Российской Федерации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F9E54A25-0BBB-4B71-A9B2-B14B75545AFA}" type="parTrans" cxnId="{C0C45CA0-EEB2-4013-9126-59E404F8FB49}">
      <dgm:prSet/>
      <dgm:spPr/>
      <dgm:t>
        <a:bodyPr/>
        <a:lstStyle/>
        <a:p>
          <a:endParaRPr lang="ru-RU"/>
        </a:p>
      </dgm:t>
    </dgm:pt>
    <dgm:pt modelId="{DB4DD80B-6C14-42C6-A752-E07E8157D972}" type="sibTrans" cxnId="{C0C45CA0-EEB2-4013-9126-59E404F8FB49}">
      <dgm:prSet/>
      <dgm:spPr/>
      <dgm:t>
        <a:bodyPr/>
        <a:lstStyle/>
        <a:p>
          <a:endParaRPr lang="ru-RU"/>
        </a:p>
      </dgm:t>
    </dgm:pt>
    <dgm:pt modelId="{AADA62CE-09B6-4FEF-8379-790B7A997B35}">
      <dgm:prSet phldrT="[Текст]" custT="1"/>
      <dgm:spPr/>
      <dgm:t>
        <a:bodyPr/>
        <a:lstStyle/>
        <a:p>
          <a:r>
            <a:rPr lang="ru-RU" sz="1800" dirty="0" smtClean="0"/>
            <a:t>Государственная программа «Патриотическое воспитание граждан Российской Федерации на 2011–2015 годы»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7C7EDB2-4A4A-452F-9667-5751E0D5C7F9}" type="parTrans" cxnId="{4DC5F99F-4CC7-48FF-8C8C-A52A1552F5CC}">
      <dgm:prSet/>
      <dgm:spPr/>
      <dgm:t>
        <a:bodyPr/>
        <a:lstStyle/>
        <a:p>
          <a:endParaRPr lang="ru-RU"/>
        </a:p>
      </dgm:t>
    </dgm:pt>
    <dgm:pt modelId="{778065C1-150E-4AEC-B50A-F1F9321E199E}" type="sibTrans" cxnId="{4DC5F99F-4CC7-48FF-8C8C-A52A1552F5CC}">
      <dgm:prSet/>
      <dgm:spPr/>
      <dgm:t>
        <a:bodyPr/>
        <a:lstStyle/>
        <a:p>
          <a:endParaRPr lang="ru-RU"/>
        </a:p>
      </dgm:t>
    </dgm:pt>
    <dgm:pt modelId="{6BDD2CF2-1F6F-4F94-9764-7BFB060A2B71}">
      <dgm:prSet phldrT="[Текст]" custT="1"/>
      <dgm:spPr/>
      <dgm:t>
        <a:bodyPr/>
        <a:lstStyle/>
        <a:p>
          <a:r>
            <a:rPr lang="ru-RU" sz="1800" dirty="0" smtClean="0"/>
            <a:t>Федеральный закон «Об образовании в Российской Федерации»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C2F0E33-E326-4BF5-A56F-B3CAD1D02D72}" type="parTrans" cxnId="{D0FDBCE6-C66B-496F-A100-780848D2ADC0}">
      <dgm:prSet/>
      <dgm:spPr/>
      <dgm:t>
        <a:bodyPr/>
        <a:lstStyle/>
        <a:p>
          <a:endParaRPr lang="ru-RU"/>
        </a:p>
      </dgm:t>
    </dgm:pt>
    <dgm:pt modelId="{77605D2D-6F2B-46DB-BCFA-293BD2D4E9F0}" type="sibTrans" cxnId="{D0FDBCE6-C66B-496F-A100-780848D2ADC0}">
      <dgm:prSet/>
      <dgm:spPr/>
      <dgm:t>
        <a:bodyPr/>
        <a:lstStyle/>
        <a:p>
          <a:endParaRPr lang="ru-RU"/>
        </a:p>
      </dgm:t>
    </dgm:pt>
    <dgm:pt modelId="{E27065A6-4556-454F-A710-095B2446AD65}">
      <dgm:prSet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Концепция патриотического воспитания граждан Российской Федерации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0B8F59B2-D4D7-471E-A734-B03E4BA750D6}" type="parTrans" cxnId="{7D79B1CB-226B-4759-AF9B-0B0BFBA2EEF2}">
      <dgm:prSet/>
      <dgm:spPr/>
      <dgm:t>
        <a:bodyPr/>
        <a:lstStyle/>
        <a:p>
          <a:endParaRPr lang="ru-RU"/>
        </a:p>
      </dgm:t>
    </dgm:pt>
    <dgm:pt modelId="{548EA042-42DA-46DF-8FEA-CE6B7A409165}" type="sibTrans" cxnId="{7D79B1CB-226B-4759-AF9B-0B0BFBA2EEF2}">
      <dgm:prSet/>
      <dgm:spPr/>
      <dgm:t>
        <a:bodyPr/>
        <a:lstStyle/>
        <a:p>
          <a:endParaRPr lang="ru-RU"/>
        </a:p>
      </dgm:t>
    </dgm:pt>
    <dgm:pt modelId="{BA2C9AD4-61B3-4928-8361-EFF81BFF9769}">
      <dgm:prSet custT="1"/>
      <dgm:spPr/>
      <dgm:t>
        <a:bodyPr/>
        <a:lstStyle/>
        <a:p>
          <a:r>
            <a:rPr lang="ru-RU" sz="1800" dirty="0" smtClean="0"/>
            <a:t>Федеральные государственные образовательные стандарты дошкольного образования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112C1505-EC8C-4381-B903-CB0D060A4D8D}" type="sibTrans" cxnId="{4A0FBCE0-1D8C-4518-BBF8-07C44A9404A3}">
      <dgm:prSet/>
      <dgm:spPr/>
      <dgm:t>
        <a:bodyPr/>
        <a:lstStyle/>
        <a:p>
          <a:endParaRPr lang="ru-RU"/>
        </a:p>
      </dgm:t>
    </dgm:pt>
    <dgm:pt modelId="{ED3C2DE4-307A-4866-A420-B702149DF46B}" type="parTrans" cxnId="{4A0FBCE0-1D8C-4518-BBF8-07C44A9404A3}">
      <dgm:prSet/>
      <dgm:spPr/>
      <dgm:t>
        <a:bodyPr/>
        <a:lstStyle/>
        <a:p>
          <a:endParaRPr lang="ru-RU"/>
        </a:p>
      </dgm:t>
    </dgm:pt>
    <dgm:pt modelId="{4F0D032B-A9C1-476A-9CAD-3CB673D29039}" type="pres">
      <dgm:prSet presAssocID="{CA967B3F-0E84-4F3E-AF58-65A6A45FA1D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B32844-D584-4540-AE42-FC2D1C62AEAD}" type="pres">
      <dgm:prSet presAssocID="{CA967B3F-0E84-4F3E-AF58-65A6A45FA1D3}" presName="dummyMaxCanvas" presStyleCnt="0">
        <dgm:presLayoutVars/>
      </dgm:prSet>
      <dgm:spPr/>
    </dgm:pt>
    <dgm:pt modelId="{BAF424C6-B169-4A9B-9048-7D123D6F4851}" type="pres">
      <dgm:prSet presAssocID="{CA967B3F-0E84-4F3E-AF58-65A6A45FA1D3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7B882B-1D01-4A65-ADDA-256153833233}" type="pres">
      <dgm:prSet presAssocID="{CA967B3F-0E84-4F3E-AF58-65A6A45FA1D3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B6AD07-689C-4966-A5B3-26A5F79BDD27}" type="pres">
      <dgm:prSet presAssocID="{CA967B3F-0E84-4F3E-AF58-65A6A45FA1D3}" presName="FiveNodes_3" presStyleLbl="node1" presStyleIdx="2" presStyleCnt="5" custLinFactNeighborX="-804" custLinFactNeighborY="1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23369-366F-47B0-80B8-E5D326EA835C}" type="pres">
      <dgm:prSet presAssocID="{CA967B3F-0E84-4F3E-AF58-65A6A45FA1D3}" presName="FiveNodes_4" presStyleLbl="node1" presStyleIdx="3" presStyleCnt="5" custLinFactNeighborX="-649" custLinFactNeighborY="-3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1BCCAC-D8CC-43FA-B86E-E285AA7A75BB}" type="pres">
      <dgm:prSet presAssocID="{CA967B3F-0E84-4F3E-AF58-65A6A45FA1D3}" presName="FiveNodes_5" presStyleLbl="node1" presStyleIdx="4" presStyleCnt="5" custLinFactNeighborX="-649" custLinFactNeighborY="-3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3609E3-D54A-4D26-BF0B-1CD304E6F7C5}" type="pres">
      <dgm:prSet presAssocID="{CA967B3F-0E84-4F3E-AF58-65A6A45FA1D3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C86B08-3348-4796-B1A9-926A9451FF58}" type="pres">
      <dgm:prSet presAssocID="{CA967B3F-0E84-4F3E-AF58-65A6A45FA1D3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D67CE9-C88F-48C2-89A5-8E2A91C21F03}" type="pres">
      <dgm:prSet presAssocID="{CA967B3F-0E84-4F3E-AF58-65A6A45FA1D3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34C987-1FC1-42B7-8086-667BDB360A25}" type="pres">
      <dgm:prSet presAssocID="{CA967B3F-0E84-4F3E-AF58-65A6A45FA1D3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7C9189-60F3-4D3F-8467-695D9A32C904}" type="pres">
      <dgm:prSet presAssocID="{CA967B3F-0E84-4F3E-AF58-65A6A45FA1D3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BBFDA6-63B3-4DD5-BDC1-670098C610E8}" type="pres">
      <dgm:prSet presAssocID="{CA967B3F-0E84-4F3E-AF58-65A6A45FA1D3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3F4B04-EE8A-437A-A7B6-87C44283931F}" type="pres">
      <dgm:prSet presAssocID="{CA967B3F-0E84-4F3E-AF58-65A6A45FA1D3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5C5AA1-0F8E-48C4-BFE8-09AF4B331E00}" type="pres">
      <dgm:prSet presAssocID="{CA967B3F-0E84-4F3E-AF58-65A6A45FA1D3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42B5F7-7CE9-42E7-BBFC-57622E051ECD}" type="pres">
      <dgm:prSet presAssocID="{CA967B3F-0E84-4F3E-AF58-65A6A45FA1D3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79B1CB-226B-4759-AF9B-0B0BFBA2EEF2}" srcId="{CA967B3F-0E84-4F3E-AF58-65A6A45FA1D3}" destId="{E27065A6-4556-454F-A710-095B2446AD65}" srcOrd="4" destOrd="0" parTransId="{0B8F59B2-D4D7-471E-A734-B03E4BA750D6}" sibTransId="{548EA042-42DA-46DF-8FEA-CE6B7A409165}"/>
    <dgm:cxn modelId="{EB9F9F48-4DF6-4FF4-B79D-C226555776BA}" type="presOf" srcId="{DB4DD80B-6C14-42C6-A752-E07E8157D972}" destId="{303609E3-D54A-4D26-BF0B-1CD304E6F7C5}" srcOrd="0" destOrd="0" presId="urn:microsoft.com/office/officeart/2005/8/layout/vProcess5"/>
    <dgm:cxn modelId="{4DC5F99F-4CC7-48FF-8C8C-A52A1552F5CC}" srcId="{CA967B3F-0E84-4F3E-AF58-65A6A45FA1D3}" destId="{AADA62CE-09B6-4FEF-8379-790B7A997B35}" srcOrd="1" destOrd="0" parTransId="{B7C7EDB2-4A4A-452F-9667-5751E0D5C7F9}" sibTransId="{778065C1-150E-4AEC-B50A-F1F9321E199E}"/>
    <dgm:cxn modelId="{01B0E4F6-281A-40CB-B728-A5D19A87E0B2}" type="presOf" srcId="{AADA62CE-09B6-4FEF-8379-790B7A997B35}" destId="{267B882B-1D01-4A65-ADDA-256153833233}" srcOrd="0" destOrd="0" presId="urn:microsoft.com/office/officeart/2005/8/layout/vProcess5"/>
    <dgm:cxn modelId="{C0C45CA0-EEB2-4013-9126-59E404F8FB49}" srcId="{CA967B3F-0E84-4F3E-AF58-65A6A45FA1D3}" destId="{56F81707-4459-42C9-B2AF-52076B0AB624}" srcOrd="0" destOrd="0" parTransId="{F9E54A25-0BBB-4B71-A9B2-B14B75545AFA}" sibTransId="{DB4DD80B-6C14-42C6-A752-E07E8157D972}"/>
    <dgm:cxn modelId="{9D72FD0C-D710-4783-A8D0-9B80C31274E4}" type="presOf" srcId="{CA967B3F-0E84-4F3E-AF58-65A6A45FA1D3}" destId="{4F0D032B-A9C1-476A-9CAD-3CB673D29039}" srcOrd="0" destOrd="0" presId="urn:microsoft.com/office/officeart/2005/8/layout/vProcess5"/>
    <dgm:cxn modelId="{78A9F20F-9550-4749-823D-5AB72D00AAE6}" type="presOf" srcId="{56F81707-4459-42C9-B2AF-52076B0AB624}" destId="{BAF424C6-B169-4A9B-9048-7D123D6F4851}" srcOrd="0" destOrd="0" presId="urn:microsoft.com/office/officeart/2005/8/layout/vProcess5"/>
    <dgm:cxn modelId="{7E50EA55-12D2-45BC-AF8C-F78A5A4ECF6E}" type="presOf" srcId="{6BDD2CF2-1F6F-4F94-9764-7BFB060A2B71}" destId="{19B6AD07-689C-4966-A5B3-26A5F79BDD27}" srcOrd="0" destOrd="0" presId="urn:microsoft.com/office/officeart/2005/8/layout/vProcess5"/>
    <dgm:cxn modelId="{CCEE2E5A-A706-47A9-93E8-84708D3D36F6}" type="presOf" srcId="{778065C1-150E-4AEC-B50A-F1F9321E199E}" destId="{C2C86B08-3348-4796-B1A9-926A9451FF58}" srcOrd="0" destOrd="0" presId="urn:microsoft.com/office/officeart/2005/8/layout/vProcess5"/>
    <dgm:cxn modelId="{77BCD780-166E-42C8-9D21-40A7D73D206B}" type="presOf" srcId="{BA2C9AD4-61B3-4928-8361-EFF81BFF9769}" destId="{47C23369-366F-47B0-80B8-E5D326EA835C}" srcOrd="0" destOrd="0" presId="urn:microsoft.com/office/officeart/2005/8/layout/vProcess5"/>
    <dgm:cxn modelId="{6278A98D-62B0-48E5-8BD1-CC5656D26D33}" type="presOf" srcId="{AADA62CE-09B6-4FEF-8379-790B7A997B35}" destId="{3ABBFDA6-63B3-4DD5-BDC1-670098C610E8}" srcOrd="1" destOrd="0" presId="urn:microsoft.com/office/officeart/2005/8/layout/vProcess5"/>
    <dgm:cxn modelId="{4DFC30D9-6A2F-48FB-8FA7-452CCEE1C029}" type="presOf" srcId="{E27065A6-4556-454F-A710-095B2446AD65}" destId="{721BCCAC-D8CC-43FA-B86E-E285AA7A75BB}" srcOrd="0" destOrd="0" presId="urn:microsoft.com/office/officeart/2005/8/layout/vProcess5"/>
    <dgm:cxn modelId="{D0FDBCE6-C66B-496F-A100-780848D2ADC0}" srcId="{CA967B3F-0E84-4F3E-AF58-65A6A45FA1D3}" destId="{6BDD2CF2-1F6F-4F94-9764-7BFB060A2B71}" srcOrd="2" destOrd="0" parTransId="{3C2F0E33-E326-4BF5-A56F-B3CAD1D02D72}" sibTransId="{77605D2D-6F2B-46DB-BCFA-293BD2D4E9F0}"/>
    <dgm:cxn modelId="{97965748-B811-4770-B18E-B598798A8045}" type="presOf" srcId="{56F81707-4459-42C9-B2AF-52076B0AB624}" destId="{777C9189-60F3-4D3F-8467-695D9A32C904}" srcOrd="1" destOrd="0" presId="urn:microsoft.com/office/officeart/2005/8/layout/vProcess5"/>
    <dgm:cxn modelId="{B5E14C21-C18C-4302-9484-45EC7CB3EE13}" type="presOf" srcId="{112C1505-EC8C-4381-B903-CB0D060A4D8D}" destId="{EE34C987-1FC1-42B7-8086-667BDB360A25}" srcOrd="0" destOrd="0" presId="urn:microsoft.com/office/officeart/2005/8/layout/vProcess5"/>
    <dgm:cxn modelId="{4A0FBCE0-1D8C-4518-BBF8-07C44A9404A3}" srcId="{CA967B3F-0E84-4F3E-AF58-65A6A45FA1D3}" destId="{BA2C9AD4-61B3-4928-8361-EFF81BFF9769}" srcOrd="3" destOrd="0" parTransId="{ED3C2DE4-307A-4866-A420-B702149DF46B}" sibTransId="{112C1505-EC8C-4381-B903-CB0D060A4D8D}"/>
    <dgm:cxn modelId="{AEAE47DA-A4BF-4F1C-9C15-7959861ED0C6}" type="presOf" srcId="{E27065A6-4556-454F-A710-095B2446AD65}" destId="{CD42B5F7-7CE9-42E7-BBFC-57622E051ECD}" srcOrd="1" destOrd="0" presId="urn:microsoft.com/office/officeart/2005/8/layout/vProcess5"/>
    <dgm:cxn modelId="{098D2D91-D04E-4F65-8402-35B62C6D8106}" type="presOf" srcId="{6BDD2CF2-1F6F-4F94-9764-7BFB060A2B71}" destId="{5A3F4B04-EE8A-437A-A7B6-87C44283931F}" srcOrd="1" destOrd="0" presId="urn:microsoft.com/office/officeart/2005/8/layout/vProcess5"/>
    <dgm:cxn modelId="{1F7D758D-3F69-4D49-B923-1A4205F80F7A}" type="presOf" srcId="{BA2C9AD4-61B3-4928-8361-EFF81BFF9769}" destId="{575C5AA1-0F8E-48C4-BFE8-09AF4B331E00}" srcOrd="1" destOrd="0" presId="urn:microsoft.com/office/officeart/2005/8/layout/vProcess5"/>
    <dgm:cxn modelId="{1DFEE2A5-CCAE-4F9B-ABDE-06B91415E749}" type="presOf" srcId="{77605D2D-6F2B-46DB-BCFA-293BD2D4E9F0}" destId="{A2D67CE9-C88F-48C2-89A5-8E2A91C21F03}" srcOrd="0" destOrd="0" presId="urn:microsoft.com/office/officeart/2005/8/layout/vProcess5"/>
    <dgm:cxn modelId="{D207CE4B-A694-4383-AA07-F40528CA7227}" type="presParOf" srcId="{4F0D032B-A9C1-476A-9CAD-3CB673D29039}" destId="{9CB32844-D584-4540-AE42-FC2D1C62AEAD}" srcOrd="0" destOrd="0" presId="urn:microsoft.com/office/officeart/2005/8/layout/vProcess5"/>
    <dgm:cxn modelId="{F5334561-66F8-447E-92A7-4DC626EF14BC}" type="presParOf" srcId="{4F0D032B-A9C1-476A-9CAD-3CB673D29039}" destId="{BAF424C6-B169-4A9B-9048-7D123D6F4851}" srcOrd="1" destOrd="0" presId="urn:microsoft.com/office/officeart/2005/8/layout/vProcess5"/>
    <dgm:cxn modelId="{9F456A97-5485-44D3-A1F5-40C61BAF3217}" type="presParOf" srcId="{4F0D032B-A9C1-476A-9CAD-3CB673D29039}" destId="{267B882B-1D01-4A65-ADDA-256153833233}" srcOrd="2" destOrd="0" presId="urn:microsoft.com/office/officeart/2005/8/layout/vProcess5"/>
    <dgm:cxn modelId="{552C9AEC-ED8F-402D-B503-648FF0065A95}" type="presParOf" srcId="{4F0D032B-A9C1-476A-9CAD-3CB673D29039}" destId="{19B6AD07-689C-4966-A5B3-26A5F79BDD27}" srcOrd="3" destOrd="0" presId="urn:microsoft.com/office/officeart/2005/8/layout/vProcess5"/>
    <dgm:cxn modelId="{77C901C3-A497-436E-AC00-B88A5F745B38}" type="presParOf" srcId="{4F0D032B-A9C1-476A-9CAD-3CB673D29039}" destId="{47C23369-366F-47B0-80B8-E5D326EA835C}" srcOrd="4" destOrd="0" presId="urn:microsoft.com/office/officeart/2005/8/layout/vProcess5"/>
    <dgm:cxn modelId="{97C4D5BB-BBA3-4E69-83B1-4B0CE142B5B2}" type="presParOf" srcId="{4F0D032B-A9C1-476A-9CAD-3CB673D29039}" destId="{721BCCAC-D8CC-43FA-B86E-E285AA7A75BB}" srcOrd="5" destOrd="0" presId="urn:microsoft.com/office/officeart/2005/8/layout/vProcess5"/>
    <dgm:cxn modelId="{45E7D65B-3F42-451E-9D9F-A7DCC0FBE0A7}" type="presParOf" srcId="{4F0D032B-A9C1-476A-9CAD-3CB673D29039}" destId="{303609E3-D54A-4D26-BF0B-1CD304E6F7C5}" srcOrd="6" destOrd="0" presId="urn:microsoft.com/office/officeart/2005/8/layout/vProcess5"/>
    <dgm:cxn modelId="{D17A3D56-BDB2-43FE-B11E-1CB2DE8328AF}" type="presParOf" srcId="{4F0D032B-A9C1-476A-9CAD-3CB673D29039}" destId="{C2C86B08-3348-4796-B1A9-926A9451FF58}" srcOrd="7" destOrd="0" presId="urn:microsoft.com/office/officeart/2005/8/layout/vProcess5"/>
    <dgm:cxn modelId="{CB7ACDA5-36A5-49E6-9978-98DC09D93E19}" type="presParOf" srcId="{4F0D032B-A9C1-476A-9CAD-3CB673D29039}" destId="{A2D67CE9-C88F-48C2-89A5-8E2A91C21F03}" srcOrd="8" destOrd="0" presId="urn:microsoft.com/office/officeart/2005/8/layout/vProcess5"/>
    <dgm:cxn modelId="{63D307E4-42E3-4793-A8AA-9CC202415B37}" type="presParOf" srcId="{4F0D032B-A9C1-476A-9CAD-3CB673D29039}" destId="{EE34C987-1FC1-42B7-8086-667BDB360A25}" srcOrd="9" destOrd="0" presId="urn:microsoft.com/office/officeart/2005/8/layout/vProcess5"/>
    <dgm:cxn modelId="{9D8F023A-7F70-4496-87A4-BC098903A87D}" type="presParOf" srcId="{4F0D032B-A9C1-476A-9CAD-3CB673D29039}" destId="{777C9189-60F3-4D3F-8467-695D9A32C904}" srcOrd="10" destOrd="0" presId="urn:microsoft.com/office/officeart/2005/8/layout/vProcess5"/>
    <dgm:cxn modelId="{DA67FCA6-A487-45F2-8F10-FE6F1176C18E}" type="presParOf" srcId="{4F0D032B-A9C1-476A-9CAD-3CB673D29039}" destId="{3ABBFDA6-63B3-4DD5-BDC1-670098C610E8}" srcOrd="11" destOrd="0" presId="urn:microsoft.com/office/officeart/2005/8/layout/vProcess5"/>
    <dgm:cxn modelId="{6249352C-CD70-4987-B4C7-FC671619EEE4}" type="presParOf" srcId="{4F0D032B-A9C1-476A-9CAD-3CB673D29039}" destId="{5A3F4B04-EE8A-437A-A7B6-87C44283931F}" srcOrd="12" destOrd="0" presId="urn:microsoft.com/office/officeart/2005/8/layout/vProcess5"/>
    <dgm:cxn modelId="{0801DBAD-9456-4358-AA28-1A9C69096E4F}" type="presParOf" srcId="{4F0D032B-A9C1-476A-9CAD-3CB673D29039}" destId="{575C5AA1-0F8E-48C4-BFE8-09AF4B331E00}" srcOrd="13" destOrd="0" presId="urn:microsoft.com/office/officeart/2005/8/layout/vProcess5"/>
    <dgm:cxn modelId="{10AAF08C-CD39-44E2-8F4E-5A9730B74BFA}" type="presParOf" srcId="{4F0D032B-A9C1-476A-9CAD-3CB673D29039}" destId="{CD42B5F7-7CE9-42E7-BBFC-57622E051ECD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51DBD6-4BE7-4FA9-B2FB-15A62EED0F8E}" type="doc">
      <dgm:prSet loTypeId="urn:microsoft.com/office/officeart/2005/8/layout/radial3" loCatId="cycle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E99EE907-2B29-4CF0-AF98-0E24482DB98B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Субъекты системы патриотического воспитания </a:t>
          </a:r>
          <a:br>
            <a: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ДОУ</a:t>
          </a:r>
          <a:endParaRPr lang="ru-RU" sz="18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5BC7C5E-D23A-4637-ACE7-42B21AD29322}" type="parTrans" cxnId="{31DACFFB-732B-44D9-BC04-1BD5AC3AB17F}">
      <dgm:prSet/>
      <dgm:spPr/>
      <dgm:t>
        <a:bodyPr/>
        <a:lstStyle/>
        <a:p>
          <a:endParaRPr lang="ru-RU" sz="1800"/>
        </a:p>
      </dgm:t>
    </dgm:pt>
    <dgm:pt modelId="{7843E6F3-3338-4EC8-8B0B-C1AD7A93AAB6}" type="sibTrans" cxnId="{31DACFFB-732B-44D9-BC04-1BD5AC3AB17F}">
      <dgm:prSet/>
      <dgm:spPr/>
      <dgm:t>
        <a:bodyPr/>
        <a:lstStyle/>
        <a:p>
          <a:endParaRPr lang="ru-RU" sz="1800"/>
        </a:p>
      </dgm:t>
    </dgm:pt>
    <dgm:pt modelId="{441C15A2-BCFA-4951-9806-42A0A510282A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Педагоги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7E3B9D61-6160-4426-B7E6-7756C3C0AD86}" type="parTrans" cxnId="{6D5F0852-9647-4803-87FE-5B5974F09B89}">
      <dgm:prSet/>
      <dgm:spPr/>
      <dgm:t>
        <a:bodyPr/>
        <a:lstStyle/>
        <a:p>
          <a:endParaRPr lang="ru-RU" sz="1800"/>
        </a:p>
      </dgm:t>
    </dgm:pt>
    <dgm:pt modelId="{4D4A10F5-217B-48FC-B25E-F4513D641935}" type="sibTrans" cxnId="{6D5F0852-9647-4803-87FE-5B5974F09B89}">
      <dgm:prSet/>
      <dgm:spPr/>
      <dgm:t>
        <a:bodyPr/>
        <a:lstStyle/>
        <a:p>
          <a:endParaRPr lang="ru-RU" sz="1800"/>
        </a:p>
      </dgm:t>
    </dgm:pt>
    <dgm:pt modelId="{9C97722F-5396-4E87-AE0C-0BBB2447DCD1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Социум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2280317F-17BC-465D-AD4A-632C1887B0AB}" type="parTrans" cxnId="{1F0CB14B-A373-45E4-BA27-54C662C14392}">
      <dgm:prSet/>
      <dgm:spPr/>
      <dgm:t>
        <a:bodyPr/>
        <a:lstStyle/>
        <a:p>
          <a:endParaRPr lang="ru-RU" sz="1800"/>
        </a:p>
      </dgm:t>
    </dgm:pt>
    <dgm:pt modelId="{DA0F09BE-8A13-4627-9B12-08E6BA7D0B73}" type="sibTrans" cxnId="{1F0CB14B-A373-45E4-BA27-54C662C14392}">
      <dgm:prSet/>
      <dgm:spPr/>
      <dgm:t>
        <a:bodyPr/>
        <a:lstStyle/>
        <a:p>
          <a:endParaRPr lang="ru-RU" sz="1800"/>
        </a:p>
      </dgm:t>
    </dgm:pt>
    <dgm:pt modelId="{E5E8633F-2FCC-40E3-9397-5F9D137343E7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Воспитанники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DCD53457-48BE-4E18-AA5D-BF8559B707C8}" type="parTrans" cxnId="{4288CD13-B820-4484-B8A6-8AF4B5DC9DAB}">
      <dgm:prSet/>
      <dgm:spPr/>
      <dgm:t>
        <a:bodyPr/>
        <a:lstStyle/>
        <a:p>
          <a:endParaRPr lang="ru-RU" sz="1800"/>
        </a:p>
      </dgm:t>
    </dgm:pt>
    <dgm:pt modelId="{74F83D20-A67E-4EB4-8448-E40857F1017E}" type="sibTrans" cxnId="{4288CD13-B820-4484-B8A6-8AF4B5DC9DAB}">
      <dgm:prSet/>
      <dgm:spPr/>
      <dgm:t>
        <a:bodyPr/>
        <a:lstStyle/>
        <a:p>
          <a:endParaRPr lang="ru-RU" sz="1800"/>
        </a:p>
      </dgm:t>
    </dgm:pt>
    <dgm:pt modelId="{AA37ED6A-7424-4E90-8A33-5192DBFF6757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Родители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17C18C57-4B75-46F9-AD2E-4F8AFB13A345}" type="parTrans" cxnId="{B1A4BC4A-4CD2-4BFD-9968-1068B48CE858}">
      <dgm:prSet/>
      <dgm:spPr/>
      <dgm:t>
        <a:bodyPr/>
        <a:lstStyle/>
        <a:p>
          <a:endParaRPr lang="ru-RU" sz="1800"/>
        </a:p>
      </dgm:t>
    </dgm:pt>
    <dgm:pt modelId="{84C27C52-B525-4C29-811C-9F30C1061ECB}" type="sibTrans" cxnId="{B1A4BC4A-4CD2-4BFD-9968-1068B48CE858}">
      <dgm:prSet/>
      <dgm:spPr/>
      <dgm:t>
        <a:bodyPr/>
        <a:lstStyle/>
        <a:p>
          <a:endParaRPr lang="ru-RU" sz="1800"/>
        </a:p>
      </dgm:t>
    </dgm:pt>
    <dgm:pt modelId="{E6D06432-C5E5-4E6A-99D7-F35F1424776D}" type="pres">
      <dgm:prSet presAssocID="{4551DBD6-4BE7-4FA9-B2FB-15A62EED0F8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75FC48-3419-4A4E-83D9-743EF1D949FC}" type="pres">
      <dgm:prSet presAssocID="{4551DBD6-4BE7-4FA9-B2FB-15A62EED0F8E}" presName="radial" presStyleCnt="0">
        <dgm:presLayoutVars>
          <dgm:animLvl val="ctr"/>
        </dgm:presLayoutVars>
      </dgm:prSet>
      <dgm:spPr/>
      <dgm:t>
        <a:bodyPr/>
        <a:lstStyle/>
        <a:p>
          <a:endParaRPr lang="ru-RU"/>
        </a:p>
      </dgm:t>
    </dgm:pt>
    <dgm:pt modelId="{8AD51B47-7435-48D0-BB44-0C5752FEEF07}" type="pres">
      <dgm:prSet presAssocID="{E99EE907-2B29-4CF0-AF98-0E24482DB98B}" presName="centerShape" presStyleLbl="vennNode1" presStyleIdx="0" presStyleCnt="5" custScaleX="111950"/>
      <dgm:spPr/>
      <dgm:t>
        <a:bodyPr/>
        <a:lstStyle/>
        <a:p>
          <a:endParaRPr lang="ru-RU"/>
        </a:p>
      </dgm:t>
    </dgm:pt>
    <dgm:pt modelId="{4B3DC0E2-C065-4A6C-8A3F-B5C139A99E32}" type="pres">
      <dgm:prSet presAssocID="{441C15A2-BCFA-4951-9806-42A0A510282A}" presName="node" presStyleLbl="vennNode1" presStyleIdx="1" presStyleCnt="5" custScaleX="1464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6B21A5-4133-4D89-8DFA-6044CCD2B41A}" type="pres">
      <dgm:prSet presAssocID="{9C97722F-5396-4E87-AE0C-0BBB2447DCD1}" presName="node" presStyleLbl="vennNode1" presStyleIdx="2" presStyleCnt="5" custScaleX="134199" custRadScaleRad="105603" custRadScaleInc="2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AB12C7-A5E2-47A2-AB1A-8C88B4A35DA3}" type="pres">
      <dgm:prSet presAssocID="{E5E8633F-2FCC-40E3-9397-5F9D137343E7}" presName="node" presStyleLbl="vennNode1" presStyleIdx="3" presStyleCnt="5" custScaleX="1316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43BEE4-C2E5-444B-9694-D0C735514784}" type="pres">
      <dgm:prSet presAssocID="{AA37ED6A-7424-4E90-8A33-5192DBFF6757}" presName="node" presStyleLbl="vennNode1" presStyleIdx="4" presStyleCnt="5" custScaleX="137655" custRadScaleRad="105842" custRadScaleInc="26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24308F-14BE-4477-845F-F2BCFCA22E84}" type="presOf" srcId="{4551DBD6-4BE7-4FA9-B2FB-15A62EED0F8E}" destId="{E6D06432-C5E5-4E6A-99D7-F35F1424776D}" srcOrd="0" destOrd="0" presId="urn:microsoft.com/office/officeart/2005/8/layout/radial3"/>
    <dgm:cxn modelId="{4288CD13-B820-4484-B8A6-8AF4B5DC9DAB}" srcId="{E99EE907-2B29-4CF0-AF98-0E24482DB98B}" destId="{E5E8633F-2FCC-40E3-9397-5F9D137343E7}" srcOrd="2" destOrd="0" parTransId="{DCD53457-48BE-4E18-AA5D-BF8559B707C8}" sibTransId="{74F83D20-A67E-4EB4-8448-E40857F1017E}"/>
    <dgm:cxn modelId="{EACC1011-B14F-4B95-A4D8-A98E42C57C06}" type="presOf" srcId="{E5E8633F-2FCC-40E3-9397-5F9D137343E7}" destId="{16AB12C7-A5E2-47A2-AB1A-8C88B4A35DA3}" srcOrd="0" destOrd="0" presId="urn:microsoft.com/office/officeart/2005/8/layout/radial3"/>
    <dgm:cxn modelId="{9BA7D3F4-F534-4547-8909-DE44C78890F9}" type="presOf" srcId="{441C15A2-BCFA-4951-9806-42A0A510282A}" destId="{4B3DC0E2-C065-4A6C-8A3F-B5C139A99E32}" srcOrd="0" destOrd="0" presId="urn:microsoft.com/office/officeart/2005/8/layout/radial3"/>
    <dgm:cxn modelId="{1F0CB14B-A373-45E4-BA27-54C662C14392}" srcId="{E99EE907-2B29-4CF0-AF98-0E24482DB98B}" destId="{9C97722F-5396-4E87-AE0C-0BBB2447DCD1}" srcOrd="1" destOrd="0" parTransId="{2280317F-17BC-465D-AD4A-632C1887B0AB}" sibTransId="{DA0F09BE-8A13-4627-9B12-08E6BA7D0B73}"/>
    <dgm:cxn modelId="{795BA325-9357-4C8A-9A9F-D7122906853C}" type="presOf" srcId="{AA37ED6A-7424-4E90-8A33-5192DBFF6757}" destId="{BA43BEE4-C2E5-444B-9694-D0C735514784}" srcOrd="0" destOrd="0" presId="urn:microsoft.com/office/officeart/2005/8/layout/radial3"/>
    <dgm:cxn modelId="{CE851A7C-08D1-4DDD-93F4-4E07FA4961A8}" type="presOf" srcId="{9C97722F-5396-4E87-AE0C-0BBB2447DCD1}" destId="{826B21A5-4133-4D89-8DFA-6044CCD2B41A}" srcOrd="0" destOrd="0" presId="urn:microsoft.com/office/officeart/2005/8/layout/radial3"/>
    <dgm:cxn modelId="{B1A4BC4A-4CD2-4BFD-9968-1068B48CE858}" srcId="{E99EE907-2B29-4CF0-AF98-0E24482DB98B}" destId="{AA37ED6A-7424-4E90-8A33-5192DBFF6757}" srcOrd="3" destOrd="0" parTransId="{17C18C57-4B75-46F9-AD2E-4F8AFB13A345}" sibTransId="{84C27C52-B525-4C29-811C-9F30C1061ECB}"/>
    <dgm:cxn modelId="{6D5F0852-9647-4803-87FE-5B5974F09B89}" srcId="{E99EE907-2B29-4CF0-AF98-0E24482DB98B}" destId="{441C15A2-BCFA-4951-9806-42A0A510282A}" srcOrd="0" destOrd="0" parTransId="{7E3B9D61-6160-4426-B7E6-7756C3C0AD86}" sibTransId="{4D4A10F5-217B-48FC-B25E-F4513D641935}"/>
    <dgm:cxn modelId="{31DACFFB-732B-44D9-BC04-1BD5AC3AB17F}" srcId="{4551DBD6-4BE7-4FA9-B2FB-15A62EED0F8E}" destId="{E99EE907-2B29-4CF0-AF98-0E24482DB98B}" srcOrd="0" destOrd="0" parTransId="{45BC7C5E-D23A-4637-ACE7-42B21AD29322}" sibTransId="{7843E6F3-3338-4EC8-8B0B-C1AD7A93AAB6}"/>
    <dgm:cxn modelId="{FF7BF2B2-102F-49A6-8EED-71B1EBEB27A2}" type="presOf" srcId="{E99EE907-2B29-4CF0-AF98-0E24482DB98B}" destId="{8AD51B47-7435-48D0-BB44-0C5752FEEF07}" srcOrd="0" destOrd="0" presId="urn:microsoft.com/office/officeart/2005/8/layout/radial3"/>
    <dgm:cxn modelId="{40F94E87-0AEB-46CC-A494-5EFC3EF43C5B}" type="presParOf" srcId="{E6D06432-C5E5-4E6A-99D7-F35F1424776D}" destId="{2275FC48-3419-4A4E-83D9-743EF1D949FC}" srcOrd="0" destOrd="0" presId="urn:microsoft.com/office/officeart/2005/8/layout/radial3"/>
    <dgm:cxn modelId="{85F15885-B3E8-4379-9031-CEC9F18E3460}" type="presParOf" srcId="{2275FC48-3419-4A4E-83D9-743EF1D949FC}" destId="{8AD51B47-7435-48D0-BB44-0C5752FEEF07}" srcOrd="0" destOrd="0" presId="urn:microsoft.com/office/officeart/2005/8/layout/radial3"/>
    <dgm:cxn modelId="{49FCA138-6219-4EE3-9EB6-FC15F98822FB}" type="presParOf" srcId="{2275FC48-3419-4A4E-83D9-743EF1D949FC}" destId="{4B3DC0E2-C065-4A6C-8A3F-B5C139A99E32}" srcOrd="1" destOrd="0" presId="urn:microsoft.com/office/officeart/2005/8/layout/radial3"/>
    <dgm:cxn modelId="{1BE22B7F-1AE0-4A8F-8470-01DC19A688AC}" type="presParOf" srcId="{2275FC48-3419-4A4E-83D9-743EF1D949FC}" destId="{826B21A5-4133-4D89-8DFA-6044CCD2B41A}" srcOrd="2" destOrd="0" presId="urn:microsoft.com/office/officeart/2005/8/layout/radial3"/>
    <dgm:cxn modelId="{51BA1C2D-6B50-428E-AD0D-2444847FFDDF}" type="presParOf" srcId="{2275FC48-3419-4A4E-83D9-743EF1D949FC}" destId="{16AB12C7-A5E2-47A2-AB1A-8C88B4A35DA3}" srcOrd="3" destOrd="0" presId="urn:microsoft.com/office/officeart/2005/8/layout/radial3"/>
    <dgm:cxn modelId="{42248D9D-4BB5-4944-8402-920EE7BDAF19}" type="presParOf" srcId="{2275FC48-3419-4A4E-83D9-743EF1D949FC}" destId="{BA43BEE4-C2E5-444B-9694-D0C735514784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A283FB-A9E3-4890-B28B-154E70EAE21C}" type="doc">
      <dgm:prSet loTypeId="urn:microsoft.com/office/officeart/2005/8/layout/radial5" loCatId="cycle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0FC04B2B-C3BF-4303-B0E9-8AD90585B211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Работа с родителями</a:t>
          </a:r>
          <a:endParaRPr lang="ru-RU" sz="16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5C9116A-F612-4BD2-8DEE-C6C4C7EE8854}" type="parTrans" cxnId="{029535AA-F1DF-4BFB-AAFD-DDE62F0F7191}">
      <dgm:prSet/>
      <dgm:spPr/>
      <dgm:t>
        <a:bodyPr/>
        <a:lstStyle/>
        <a:p>
          <a:endParaRPr lang="ru-RU" sz="1600" b="1">
            <a:latin typeface="Times New Roman" pitchFamily="18" charset="0"/>
            <a:cs typeface="Times New Roman" pitchFamily="18" charset="0"/>
          </a:endParaRPr>
        </a:p>
      </dgm:t>
    </dgm:pt>
    <dgm:pt modelId="{B1AB8A6F-41EC-4F13-AD2C-C12E456D1942}" type="sibTrans" cxnId="{029535AA-F1DF-4BFB-AAFD-DDE62F0F7191}">
      <dgm:prSet/>
      <dgm:spPr/>
      <dgm:t>
        <a:bodyPr/>
        <a:lstStyle/>
        <a:p>
          <a:endParaRPr lang="ru-RU" sz="1600" b="1">
            <a:latin typeface="Times New Roman" pitchFamily="18" charset="0"/>
            <a:cs typeface="Times New Roman" pitchFamily="18" charset="0"/>
          </a:endParaRPr>
        </a:p>
      </dgm:t>
    </dgm:pt>
    <dgm:pt modelId="{849E50D4-80D2-4C80-9F50-6957D120C32D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Родитель</a:t>
          </a:r>
          <a:br>
            <a:rPr lang="ru-RU" sz="1600" b="1" dirty="0" smtClean="0">
              <a:latin typeface="Times New Roman" pitchFamily="18" charset="0"/>
              <a:cs typeface="Times New Roman" pitchFamily="18" charset="0"/>
            </a:rPr>
          </a:br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ские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 собрания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B2A0DE45-930F-40A0-98FA-825541C40836}" type="parTrans" cxnId="{B6548C27-9676-4CFE-87D4-2016B970AF74}">
      <dgm:prSet custT="1"/>
      <dgm:spPr/>
      <dgm:t>
        <a:bodyPr/>
        <a:lstStyle/>
        <a:p>
          <a:endParaRPr lang="ru-RU" sz="1600" b="1">
            <a:latin typeface="Times New Roman" pitchFamily="18" charset="0"/>
            <a:cs typeface="Times New Roman" pitchFamily="18" charset="0"/>
          </a:endParaRPr>
        </a:p>
      </dgm:t>
    </dgm:pt>
    <dgm:pt modelId="{E9E41488-A5FF-499D-8D35-FD75B94B546C}" type="sibTrans" cxnId="{B6548C27-9676-4CFE-87D4-2016B970AF74}">
      <dgm:prSet/>
      <dgm:spPr/>
      <dgm:t>
        <a:bodyPr/>
        <a:lstStyle/>
        <a:p>
          <a:endParaRPr lang="ru-RU" sz="1600" b="1">
            <a:latin typeface="Times New Roman" pitchFamily="18" charset="0"/>
            <a:cs typeface="Times New Roman" pitchFamily="18" charset="0"/>
          </a:endParaRPr>
        </a:p>
      </dgm:t>
    </dgm:pt>
    <dgm:pt modelId="{AFF43E55-656D-4216-9D22-9BEC9C8320C0}">
      <dgm:prSet phldrT="[Текст]" custT="1"/>
      <dgm:spPr/>
      <dgm:t>
        <a:bodyPr/>
        <a:lstStyle/>
        <a:p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Консульта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/>
          </a:r>
          <a:br>
            <a:rPr lang="ru-RU" sz="1600" b="1" dirty="0" smtClean="0">
              <a:latin typeface="Times New Roman" pitchFamily="18" charset="0"/>
              <a:cs typeface="Times New Roman" pitchFamily="18" charset="0"/>
            </a:rPr>
          </a:br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ции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C86ED13E-C2DA-48BC-8D19-58DF6C1B600B}" type="parTrans" cxnId="{6D7497D5-6220-4315-AE6E-6EFA1E01DDE7}">
      <dgm:prSet custT="1"/>
      <dgm:spPr/>
      <dgm:t>
        <a:bodyPr/>
        <a:lstStyle/>
        <a:p>
          <a:endParaRPr lang="ru-RU" sz="1600" b="1">
            <a:latin typeface="Times New Roman" pitchFamily="18" charset="0"/>
            <a:cs typeface="Times New Roman" pitchFamily="18" charset="0"/>
          </a:endParaRPr>
        </a:p>
      </dgm:t>
    </dgm:pt>
    <dgm:pt modelId="{B8FE2C03-262B-4F63-9E55-C2F410056806}" type="sibTrans" cxnId="{6D7497D5-6220-4315-AE6E-6EFA1E01DDE7}">
      <dgm:prSet/>
      <dgm:spPr/>
      <dgm:t>
        <a:bodyPr/>
        <a:lstStyle/>
        <a:p>
          <a:endParaRPr lang="ru-RU" sz="1600" b="1">
            <a:latin typeface="Times New Roman" pitchFamily="18" charset="0"/>
            <a:cs typeface="Times New Roman" pitchFamily="18" charset="0"/>
          </a:endParaRPr>
        </a:p>
      </dgm:t>
    </dgm:pt>
    <dgm:pt modelId="{FA62B7F6-F152-4560-91A8-1AF21F6F518E}">
      <dgm:prSet phldrT="[Текст]" custT="1"/>
      <dgm:spPr/>
      <dgm:t>
        <a:bodyPr/>
        <a:lstStyle/>
        <a:p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Совмест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/>
          </a:r>
          <a:br>
            <a:rPr lang="ru-RU" sz="1600" b="1" dirty="0" smtClean="0">
              <a:latin typeface="Times New Roman" pitchFamily="18" charset="0"/>
              <a:cs typeface="Times New Roman" pitchFamily="18" charset="0"/>
            </a:rPr>
          </a:br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ные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мероприя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/>
          </a:r>
          <a:br>
            <a:rPr lang="ru-RU" sz="1600" b="1" dirty="0" smtClean="0">
              <a:latin typeface="Times New Roman" pitchFamily="18" charset="0"/>
              <a:cs typeface="Times New Roman" pitchFamily="18" charset="0"/>
            </a:rPr>
          </a:br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тия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A70994A5-8097-49D3-AAA3-F79F7C5846A7}" type="parTrans" cxnId="{B89F8513-1459-4695-BFD0-F062A5E800B0}">
      <dgm:prSet custT="1"/>
      <dgm:spPr/>
      <dgm:t>
        <a:bodyPr/>
        <a:lstStyle/>
        <a:p>
          <a:endParaRPr lang="ru-RU" sz="1600" b="1">
            <a:latin typeface="Times New Roman" pitchFamily="18" charset="0"/>
            <a:cs typeface="Times New Roman" pitchFamily="18" charset="0"/>
          </a:endParaRPr>
        </a:p>
      </dgm:t>
    </dgm:pt>
    <dgm:pt modelId="{E47D912C-4831-4BF0-8DBB-4D43B4885861}" type="sibTrans" cxnId="{B89F8513-1459-4695-BFD0-F062A5E800B0}">
      <dgm:prSet/>
      <dgm:spPr/>
      <dgm:t>
        <a:bodyPr/>
        <a:lstStyle/>
        <a:p>
          <a:endParaRPr lang="ru-RU" sz="1600" b="1">
            <a:latin typeface="Times New Roman" pitchFamily="18" charset="0"/>
            <a:cs typeface="Times New Roman" pitchFamily="18" charset="0"/>
          </a:endParaRPr>
        </a:p>
      </dgm:t>
    </dgm:pt>
    <dgm:pt modelId="{2C8F3BC2-6BB1-4D1E-BE83-6B6644E9F177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Опрос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6DBC4B98-FF1C-4B2F-866B-C0AA2ABC9886}" type="parTrans" cxnId="{02667103-0B93-42B3-8DDF-AF288B063A4E}">
      <dgm:prSet custT="1"/>
      <dgm:spPr/>
      <dgm:t>
        <a:bodyPr/>
        <a:lstStyle/>
        <a:p>
          <a:endParaRPr lang="ru-RU" sz="1600" b="1">
            <a:latin typeface="Times New Roman" pitchFamily="18" charset="0"/>
            <a:cs typeface="Times New Roman" pitchFamily="18" charset="0"/>
          </a:endParaRPr>
        </a:p>
      </dgm:t>
    </dgm:pt>
    <dgm:pt modelId="{07EDE138-9EE8-42BB-9AD2-FC98220F3D1A}" type="sibTrans" cxnId="{02667103-0B93-42B3-8DDF-AF288B063A4E}">
      <dgm:prSet/>
      <dgm:spPr/>
      <dgm:t>
        <a:bodyPr/>
        <a:lstStyle/>
        <a:p>
          <a:endParaRPr lang="ru-RU" sz="1600" b="1">
            <a:latin typeface="Times New Roman" pitchFamily="18" charset="0"/>
            <a:cs typeface="Times New Roman" pitchFamily="18" charset="0"/>
          </a:endParaRPr>
        </a:p>
      </dgm:t>
    </dgm:pt>
    <dgm:pt modelId="{738EAD19-6D3A-4F67-BE11-859D8F81D0F9}">
      <dgm:prSet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Наглядная  агитация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C0400052-D696-4FFF-B2AC-58401869FB1B}" type="parTrans" cxnId="{ADA9C4BB-05C0-403D-850C-6788D09D0561}">
      <dgm:prSet custT="1"/>
      <dgm:spPr/>
      <dgm:t>
        <a:bodyPr/>
        <a:lstStyle/>
        <a:p>
          <a:endParaRPr lang="ru-RU" sz="1600" b="1">
            <a:latin typeface="Times New Roman" pitchFamily="18" charset="0"/>
            <a:cs typeface="Times New Roman" pitchFamily="18" charset="0"/>
          </a:endParaRPr>
        </a:p>
      </dgm:t>
    </dgm:pt>
    <dgm:pt modelId="{0A0F787E-91FA-4A4E-AA61-CC92DD4147B1}" type="sibTrans" cxnId="{ADA9C4BB-05C0-403D-850C-6788D09D0561}">
      <dgm:prSet/>
      <dgm:spPr/>
      <dgm:t>
        <a:bodyPr/>
        <a:lstStyle/>
        <a:p>
          <a:endParaRPr lang="ru-RU" sz="1600" b="1">
            <a:latin typeface="Times New Roman" pitchFamily="18" charset="0"/>
            <a:cs typeface="Times New Roman" pitchFamily="18" charset="0"/>
          </a:endParaRPr>
        </a:p>
      </dgm:t>
    </dgm:pt>
    <dgm:pt modelId="{6EB120B7-01CA-4173-9B52-94A93C3D3745}" type="pres">
      <dgm:prSet presAssocID="{30A283FB-A9E3-4890-B28B-154E70EAE21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48906D-78E3-495F-94AE-894A94473D46}" type="pres">
      <dgm:prSet presAssocID="{0FC04B2B-C3BF-4303-B0E9-8AD90585B211}" presName="centerShape" presStyleLbl="node0" presStyleIdx="0" presStyleCnt="1" custScaleX="119094"/>
      <dgm:spPr/>
      <dgm:t>
        <a:bodyPr/>
        <a:lstStyle/>
        <a:p>
          <a:endParaRPr lang="ru-RU"/>
        </a:p>
      </dgm:t>
    </dgm:pt>
    <dgm:pt modelId="{F42BBAF2-30A2-4602-B6C5-0930611C4F24}" type="pres">
      <dgm:prSet presAssocID="{B2A0DE45-930F-40A0-98FA-825541C40836}" presName="parTrans" presStyleLbl="sibTrans2D1" presStyleIdx="0" presStyleCnt="5"/>
      <dgm:spPr/>
      <dgm:t>
        <a:bodyPr/>
        <a:lstStyle/>
        <a:p>
          <a:endParaRPr lang="ru-RU"/>
        </a:p>
      </dgm:t>
    </dgm:pt>
    <dgm:pt modelId="{533B3E68-5C09-4CE2-B54C-9E327931864A}" type="pres">
      <dgm:prSet presAssocID="{B2A0DE45-930F-40A0-98FA-825541C40836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5DF01B48-0D74-4155-92EB-46A1ACA880CF}" type="pres">
      <dgm:prSet presAssocID="{849E50D4-80D2-4C80-9F50-6957D120C32D}" presName="node" presStyleLbl="node1" presStyleIdx="0" presStyleCnt="5" custScaleX="1108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2C9295-C72D-4254-A876-3187965033CC}" type="pres">
      <dgm:prSet presAssocID="{C86ED13E-C2DA-48BC-8D19-58DF6C1B600B}" presName="parTrans" presStyleLbl="sibTrans2D1" presStyleIdx="1" presStyleCnt="5"/>
      <dgm:spPr/>
      <dgm:t>
        <a:bodyPr/>
        <a:lstStyle/>
        <a:p>
          <a:endParaRPr lang="ru-RU"/>
        </a:p>
      </dgm:t>
    </dgm:pt>
    <dgm:pt modelId="{86A7A604-0CBA-4C13-AE1A-AFEB875F7F2B}" type="pres">
      <dgm:prSet presAssocID="{C86ED13E-C2DA-48BC-8D19-58DF6C1B600B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06926EA4-28E4-4F34-BC74-FEB84E5605B3}" type="pres">
      <dgm:prSet presAssocID="{AFF43E55-656D-4216-9D22-9BEC9C8320C0}" presName="node" presStyleLbl="node1" presStyleIdx="1" presStyleCnt="5" custScaleX="1064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56D5CE-9536-4A47-B835-21CFDCB5DC20}" type="pres">
      <dgm:prSet presAssocID="{A70994A5-8097-49D3-AAA3-F79F7C5846A7}" presName="parTrans" presStyleLbl="sibTrans2D1" presStyleIdx="2" presStyleCnt="5"/>
      <dgm:spPr/>
      <dgm:t>
        <a:bodyPr/>
        <a:lstStyle/>
        <a:p>
          <a:endParaRPr lang="ru-RU"/>
        </a:p>
      </dgm:t>
    </dgm:pt>
    <dgm:pt modelId="{5C247F7D-99E9-4683-89FF-246A03FF80FE}" type="pres">
      <dgm:prSet presAssocID="{A70994A5-8097-49D3-AAA3-F79F7C5846A7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C8D82490-8F7F-469E-B2DF-98137B0368C0}" type="pres">
      <dgm:prSet presAssocID="{FA62B7F6-F152-4560-91A8-1AF21F6F518E}" presName="node" presStyleLbl="node1" presStyleIdx="2" presStyleCnt="5" custScaleX="107120" custRadScaleRad="96831" custRadScaleInc="-121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F5FF4D-FC8F-42D6-934D-6A05BC945101}" type="pres">
      <dgm:prSet presAssocID="{6DBC4B98-FF1C-4B2F-866B-C0AA2ABC9886}" presName="parTrans" presStyleLbl="sibTrans2D1" presStyleIdx="3" presStyleCnt="5"/>
      <dgm:spPr/>
      <dgm:t>
        <a:bodyPr/>
        <a:lstStyle/>
        <a:p>
          <a:endParaRPr lang="ru-RU"/>
        </a:p>
      </dgm:t>
    </dgm:pt>
    <dgm:pt modelId="{E0630B61-B4ED-4E60-9877-58436C468302}" type="pres">
      <dgm:prSet presAssocID="{6DBC4B98-FF1C-4B2F-866B-C0AA2ABC9886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6AE1CA8B-F715-4505-9643-0C335B19ADB3}" type="pres">
      <dgm:prSet presAssocID="{2C8F3BC2-6BB1-4D1E-BE83-6B6644E9F177}" presName="node" presStyleLbl="node1" presStyleIdx="3" presStyleCnt="5" custScaleX="110357" custRadScaleRad="94689" custRadScaleInc="78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CA039-9E1E-41AD-A789-D6EE95DEF87F}" type="pres">
      <dgm:prSet presAssocID="{C0400052-D696-4FFF-B2AC-58401869FB1B}" presName="parTrans" presStyleLbl="sibTrans2D1" presStyleIdx="4" presStyleCnt="5"/>
      <dgm:spPr/>
      <dgm:t>
        <a:bodyPr/>
        <a:lstStyle/>
        <a:p>
          <a:endParaRPr lang="ru-RU"/>
        </a:p>
      </dgm:t>
    </dgm:pt>
    <dgm:pt modelId="{9B205BC1-F468-4193-90BA-4EDF670775C2}" type="pres">
      <dgm:prSet presAssocID="{C0400052-D696-4FFF-B2AC-58401869FB1B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8E850C10-1FD3-4714-BBCC-4ED86BFA2623}" type="pres">
      <dgm:prSet presAssocID="{738EAD19-6D3A-4F67-BE11-859D8F81D0F9}" presName="node" presStyleLbl="node1" presStyleIdx="4" presStyleCnt="5" custScaleX="110678" custRadScaleRad="97246" custRadScaleInc="34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548C27-9676-4CFE-87D4-2016B970AF74}" srcId="{0FC04B2B-C3BF-4303-B0E9-8AD90585B211}" destId="{849E50D4-80D2-4C80-9F50-6957D120C32D}" srcOrd="0" destOrd="0" parTransId="{B2A0DE45-930F-40A0-98FA-825541C40836}" sibTransId="{E9E41488-A5FF-499D-8D35-FD75B94B546C}"/>
    <dgm:cxn modelId="{2529332F-6DA9-41AE-85A6-6BE5E37F41D0}" type="presOf" srcId="{A70994A5-8097-49D3-AAA3-F79F7C5846A7}" destId="{E056D5CE-9536-4A47-B835-21CFDCB5DC20}" srcOrd="0" destOrd="0" presId="urn:microsoft.com/office/officeart/2005/8/layout/radial5"/>
    <dgm:cxn modelId="{269387EB-2D9A-46E8-9834-555FDFE1EC6B}" type="presOf" srcId="{A70994A5-8097-49D3-AAA3-F79F7C5846A7}" destId="{5C247F7D-99E9-4683-89FF-246A03FF80FE}" srcOrd="1" destOrd="0" presId="urn:microsoft.com/office/officeart/2005/8/layout/radial5"/>
    <dgm:cxn modelId="{ADA9C4BB-05C0-403D-850C-6788D09D0561}" srcId="{0FC04B2B-C3BF-4303-B0E9-8AD90585B211}" destId="{738EAD19-6D3A-4F67-BE11-859D8F81D0F9}" srcOrd="4" destOrd="0" parTransId="{C0400052-D696-4FFF-B2AC-58401869FB1B}" sibTransId="{0A0F787E-91FA-4A4E-AA61-CC92DD4147B1}"/>
    <dgm:cxn modelId="{A0377BE4-BF4A-420E-A0C2-4FCC2FFE7FFE}" type="presOf" srcId="{FA62B7F6-F152-4560-91A8-1AF21F6F518E}" destId="{C8D82490-8F7F-469E-B2DF-98137B0368C0}" srcOrd="0" destOrd="0" presId="urn:microsoft.com/office/officeart/2005/8/layout/radial5"/>
    <dgm:cxn modelId="{02667103-0B93-42B3-8DDF-AF288B063A4E}" srcId="{0FC04B2B-C3BF-4303-B0E9-8AD90585B211}" destId="{2C8F3BC2-6BB1-4D1E-BE83-6B6644E9F177}" srcOrd="3" destOrd="0" parTransId="{6DBC4B98-FF1C-4B2F-866B-C0AA2ABC9886}" sibTransId="{07EDE138-9EE8-42BB-9AD2-FC98220F3D1A}"/>
    <dgm:cxn modelId="{029535AA-F1DF-4BFB-AAFD-DDE62F0F7191}" srcId="{30A283FB-A9E3-4890-B28B-154E70EAE21C}" destId="{0FC04B2B-C3BF-4303-B0E9-8AD90585B211}" srcOrd="0" destOrd="0" parTransId="{95C9116A-F612-4BD2-8DEE-C6C4C7EE8854}" sibTransId="{B1AB8A6F-41EC-4F13-AD2C-C12E456D1942}"/>
    <dgm:cxn modelId="{2A53CDB7-1629-4FB7-837F-2376F374D5E0}" type="presOf" srcId="{B2A0DE45-930F-40A0-98FA-825541C40836}" destId="{533B3E68-5C09-4CE2-B54C-9E327931864A}" srcOrd="1" destOrd="0" presId="urn:microsoft.com/office/officeart/2005/8/layout/radial5"/>
    <dgm:cxn modelId="{E223F956-3EE0-4C64-977A-C76A98FC188A}" type="presOf" srcId="{C0400052-D696-4FFF-B2AC-58401869FB1B}" destId="{4C8CA039-9E1E-41AD-A789-D6EE95DEF87F}" srcOrd="0" destOrd="0" presId="urn:microsoft.com/office/officeart/2005/8/layout/radial5"/>
    <dgm:cxn modelId="{A7B6EC75-3E51-4695-A63D-6580ABE92EDA}" type="presOf" srcId="{C86ED13E-C2DA-48BC-8D19-58DF6C1B600B}" destId="{9A2C9295-C72D-4254-A876-3187965033CC}" srcOrd="0" destOrd="0" presId="urn:microsoft.com/office/officeart/2005/8/layout/radial5"/>
    <dgm:cxn modelId="{6D7497D5-6220-4315-AE6E-6EFA1E01DDE7}" srcId="{0FC04B2B-C3BF-4303-B0E9-8AD90585B211}" destId="{AFF43E55-656D-4216-9D22-9BEC9C8320C0}" srcOrd="1" destOrd="0" parTransId="{C86ED13E-C2DA-48BC-8D19-58DF6C1B600B}" sibTransId="{B8FE2C03-262B-4F63-9E55-C2F410056806}"/>
    <dgm:cxn modelId="{B89F8513-1459-4695-BFD0-F062A5E800B0}" srcId="{0FC04B2B-C3BF-4303-B0E9-8AD90585B211}" destId="{FA62B7F6-F152-4560-91A8-1AF21F6F518E}" srcOrd="2" destOrd="0" parTransId="{A70994A5-8097-49D3-AAA3-F79F7C5846A7}" sibTransId="{E47D912C-4831-4BF0-8DBB-4D43B4885861}"/>
    <dgm:cxn modelId="{CE50ED85-E7AA-4CF3-A6A4-EA5D3BA00A08}" type="presOf" srcId="{C86ED13E-C2DA-48BC-8D19-58DF6C1B600B}" destId="{86A7A604-0CBA-4C13-AE1A-AFEB875F7F2B}" srcOrd="1" destOrd="0" presId="urn:microsoft.com/office/officeart/2005/8/layout/radial5"/>
    <dgm:cxn modelId="{3E1B8930-8596-4C9F-A838-36CD339E0077}" type="presOf" srcId="{AFF43E55-656D-4216-9D22-9BEC9C8320C0}" destId="{06926EA4-28E4-4F34-BC74-FEB84E5605B3}" srcOrd="0" destOrd="0" presId="urn:microsoft.com/office/officeart/2005/8/layout/radial5"/>
    <dgm:cxn modelId="{B7979C24-3E03-48D3-BCC6-E4752824DE84}" type="presOf" srcId="{C0400052-D696-4FFF-B2AC-58401869FB1B}" destId="{9B205BC1-F468-4193-90BA-4EDF670775C2}" srcOrd="1" destOrd="0" presId="urn:microsoft.com/office/officeart/2005/8/layout/radial5"/>
    <dgm:cxn modelId="{0512EDFB-76B6-4E2F-A5F0-CC5A460155A3}" type="presOf" srcId="{849E50D4-80D2-4C80-9F50-6957D120C32D}" destId="{5DF01B48-0D74-4155-92EB-46A1ACA880CF}" srcOrd="0" destOrd="0" presId="urn:microsoft.com/office/officeart/2005/8/layout/radial5"/>
    <dgm:cxn modelId="{3BAF71DD-821B-4807-B5A1-6F7A6434CECE}" type="presOf" srcId="{6DBC4B98-FF1C-4B2F-866B-C0AA2ABC9886}" destId="{E0630B61-B4ED-4E60-9877-58436C468302}" srcOrd="1" destOrd="0" presId="urn:microsoft.com/office/officeart/2005/8/layout/radial5"/>
    <dgm:cxn modelId="{530AFB4B-6982-4837-9B64-5D500C9A713A}" type="presOf" srcId="{6DBC4B98-FF1C-4B2F-866B-C0AA2ABC9886}" destId="{0CF5FF4D-FC8F-42D6-934D-6A05BC945101}" srcOrd="0" destOrd="0" presId="urn:microsoft.com/office/officeart/2005/8/layout/radial5"/>
    <dgm:cxn modelId="{81A112DE-CABC-4F24-9F70-46BCBCB4847C}" type="presOf" srcId="{0FC04B2B-C3BF-4303-B0E9-8AD90585B211}" destId="{A548906D-78E3-495F-94AE-894A94473D46}" srcOrd="0" destOrd="0" presId="urn:microsoft.com/office/officeart/2005/8/layout/radial5"/>
    <dgm:cxn modelId="{87AF509D-066F-499D-BBD9-BE0B3283B0F2}" type="presOf" srcId="{30A283FB-A9E3-4890-B28B-154E70EAE21C}" destId="{6EB120B7-01CA-4173-9B52-94A93C3D3745}" srcOrd="0" destOrd="0" presId="urn:microsoft.com/office/officeart/2005/8/layout/radial5"/>
    <dgm:cxn modelId="{19F8192F-0F16-41FC-974D-E5F23ACB7868}" type="presOf" srcId="{B2A0DE45-930F-40A0-98FA-825541C40836}" destId="{F42BBAF2-30A2-4602-B6C5-0930611C4F24}" srcOrd="0" destOrd="0" presId="urn:microsoft.com/office/officeart/2005/8/layout/radial5"/>
    <dgm:cxn modelId="{82BED54C-0BB7-40C2-BB1C-50F16D052CCF}" type="presOf" srcId="{2C8F3BC2-6BB1-4D1E-BE83-6B6644E9F177}" destId="{6AE1CA8B-F715-4505-9643-0C335B19ADB3}" srcOrd="0" destOrd="0" presId="urn:microsoft.com/office/officeart/2005/8/layout/radial5"/>
    <dgm:cxn modelId="{DAE279D3-6384-4A32-A4AF-29E0B3CFBDAA}" type="presOf" srcId="{738EAD19-6D3A-4F67-BE11-859D8F81D0F9}" destId="{8E850C10-1FD3-4714-BBCC-4ED86BFA2623}" srcOrd="0" destOrd="0" presId="urn:microsoft.com/office/officeart/2005/8/layout/radial5"/>
    <dgm:cxn modelId="{8BC169C4-413F-4768-B49D-7D8030D0B987}" type="presParOf" srcId="{6EB120B7-01CA-4173-9B52-94A93C3D3745}" destId="{A548906D-78E3-495F-94AE-894A94473D46}" srcOrd="0" destOrd="0" presId="urn:microsoft.com/office/officeart/2005/8/layout/radial5"/>
    <dgm:cxn modelId="{47D8DA97-CF6A-49AE-88BF-CA93B8FE5F4F}" type="presParOf" srcId="{6EB120B7-01CA-4173-9B52-94A93C3D3745}" destId="{F42BBAF2-30A2-4602-B6C5-0930611C4F24}" srcOrd="1" destOrd="0" presId="urn:microsoft.com/office/officeart/2005/8/layout/radial5"/>
    <dgm:cxn modelId="{32F2872C-53FC-46ED-AD67-4E971E94C31F}" type="presParOf" srcId="{F42BBAF2-30A2-4602-B6C5-0930611C4F24}" destId="{533B3E68-5C09-4CE2-B54C-9E327931864A}" srcOrd="0" destOrd="0" presId="urn:microsoft.com/office/officeart/2005/8/layout/radial5"/>
    <dgm:cxn modelId="{A29FA2FE-5909-42DD-ACD1-87EF499AFC6B}" type="presParOf" srcId="{6EB120B7-01CA-4173-9B52-94A93C3D3745}" destId="{5DF01B48-0D74-4155-92EB-46A1ACA880CF}" srcOrd="2" destOrd="0" presId="urn:microsoft.com/office/officeart/2005/8/layout/radial5"/>
    <dgm:cxn modelId="{1FFE0AA3-5DC9-47CA-A8D8-6C7397CBAAE6}" type="presParOf" srcId="{6EB120B7-01CA-4173-9B52-94A93C3D3745}" destId="{9A2C9295-C72D-4254-A876-3187965033CC}" srcOrd="3" destOrd="0" presId="urn:microsoft.com/office/officeart/2005/8/layout/radial5"/>
    <dgm:cxn modelId="{7086EBB9-419F-4C42-9296-33F019976C51}" type="presParOf" srcId="{9A2C9295-C72D-4254-A876-3187965033CC}" destId="{86A7A604-0CBA-4C13-AE1A-AFEB875F7F2B}" srcOrd="0" destOrd="0" presId="urn:microsoft.com/office/officeart/2005/8/layout/radial5"/>
    <dgm:cxn modelId="{13B508B7-46C3-4631-86EF-5227A810D10C}" type="presParOf" srcId="{6EB120B7-01CA-4173-9B52-94A93C3D3745}" destId="{06926EA4-28E4-4F34-BC74-FEB84E5605B3}" srcOrd="4" destOrd="0" presId="urn:microsoft.com/office/officeart/2005/8/layout/radial5"/>
    <dgm:cxn modelId="{026F94C6-C3D6-4E13-A97A-CF3CA13855E2}" type="presParOf" srcId="{6EB120B7-01CA-4173-9B52-94A93C3D3745}" destId="{E056D5CE-9536-4A47-B835-21CFDCB5DC20}" srcOrd="5" destOrd="0" presId="urn:microsoft.com/office/officeart/2005/8/layout/radial5"/>
    <dgm:cxn modelId="{C4E6012F-913A-4EC9-A48C-A1034992508A}" type="presParOf" srcId="{E056D5CE-9536-4A47-B835-21CFDCB5DC20}" destId="{5C247F7D-99E9-4683-89FF-246A03FF80FE}" srcOrd="0" destOrd="0" presId="urn:microsoft.com/office/officeart/2005/8/layout/radial5"/>
    <dgm:cxn modelId="{DE0E6246-F730-4701-A488-474CD00AEDA7}" type="presParOf" srcId="{6EB120B7-01CA-4173-9B52-94A93C3D3745}" destId="{C8D82490-8F7F-469E-B2DF-98137B0368C0}" srcOrd="6" destOrd="0" presId="urn:microsoft.com/office/officeart/2005/8/layout/radial5"/>
    <dgm:cxn modelId="{763B8C1E-2EAE-47C4-A5F7-46ACBB77E431}" type="presParOf" srcId="{6EB120B7-01CA-4173-9B52-94A93C3D3745}" destId="{0CF5FF4D-FC8F-42D6-934D-6A05BC945101}" srcOrd="7" destOrd="0" presId="urn:microsoft.com/office/officeart/2005/8/layout/radial5"/>
    <dgm:cxn modelId="{FFC38415-7A8A-4A2B-8401-C4FCE3CD4AB4}" type="presParOf" srcId="{0CF5FF4D-FC8F-42D6-934D-6A05BC945101}" destId="{E0630B61-B4ED-4E60-9877-58436C468302}" srcOrd="0" destOrd="0" presId="urn:microsoft.com/office/officeart/2005/8/layout/radial5"/>
    <dgm:cxn modelId="{C06551AD-D5DE-4D1F-AD81-67C7D0686236}" type="presParOf" srcId="{6EB120B7-01CA-4173-9B52-94A93C3D3745}" destId="{6AE1CA8B-F715-4505-9643-0C335B19ADB3}" srcOrd="8" destOrd="0" presId="urn:microsoft.com/office/officeart/2005/8/layout/radial5"/>
    <dgm:cxn modelId="{FAA97366-76D5-4917-B878-9CC713EEA413}" type="presParOf" srcId="{6EB120B7-01CA-4173-9B52-94A93C3D3745}" destId="{4C8CA039-9E1E-41AD-A789-D6EE95DEF87F}" srcOrd="9" destOrd="0" presId="urn:microsoft.com/office/officeart/2005/8/layout/radial5"/>
    <dgm:cxn modelId="{D4C99D80-17E7-4F8F-B6A8-E29456D2C54A}" type="presParOf" srcId="{4C8CA039-9E1E-41AD-A789-D6EE95DEF87F}" destId="{9B205BC1-F468-4193-90BA-4EDF670775C2}" srcOrd="0" destOrd="0" presId="urn:microsoft.com/office/officeart/2005/8/layout/radial5"/>
    <dgm:cxn modelId="{18F8D2B6-A44B-46DB-B079-011D50AE8333}" type="presParOf" srcId="{6EB120B7-01CA-4173-9B52-94A93C3D3745}" destId="{8E850C10-1FD3-4714-BBCC-4ED86BFA2623}" srcOrd="10" destOrd="0" presId="urn:microsoft.com/office/officeart/2005/8/layout/radial5"/>
  </dgm:cxnLst>
  <dgm:bg>
    <a:noFill/>
  </dgm:bg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2916B3-8E9D-4923-9992-C5808491DEF1}" type="doc">
      <dgm:prSet loTypeId="urn:microsoft.com/office/officeart/2005/8/layout/pyramid2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16D806BA-5BEA-4E5E-93ED-34CADB2B613E}">
      <dgm:prSet phldrT="[Текст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rPr>
            <a:t>Музей</a:t>
          </a:r>
          <a:br>
            <a:rPr lang="ru-RU" sz="2000" b="1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rPr>
          </a:br>
          <a:endParaRPr lang="ru-RU" sz="2000" b="1" dirty="0">
            <a:solidFill>
              <a:srgbClr val="CC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B6BA6C3-8729-43EB-BA76-5CF7773DF0DB}" type="parTrans" cxnId="{48108EB3-DE19-40DC-A50D-C45E0844B9B2}">
      <dgm:prSet/>
      <dgm:spPr/>
      <dgm:t>
        <a:bodyPr/>
        <a:lstStyle/>
        <a:p>
          <a:endParaRPr lang="ru-RU"/>
        </a:p>
      </dgm:t>
    </dgm:pt>
    <dgm:pt modelId="{A4F0E90B-3AC1-4E9D-8BC6-035AE61945F8}" type="sibTrans" cxnId="{48108EB3-DE19-40DC-A50D-C45E0844B9B2}">
      <dgm:prSet/>
      <dgm:spPr/>
      <dgm:t>
        <a:bodyPr/>
        <a:lstStyle/>
        <a:p>
          <a:endParaRPr lang="ru-RU"/>
        </a:p>
      </dgm:t>
    </dgm:pt>
    <dgm:pt modelId="{7EAFF98B-E2AD-487D-9051-5E4B1BCFF218}">
      <dgm:prSet phldrT="[Текст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rPr>
            <a:t>Школа</a:t>
          </a:r>
          <a:br>
            <a:rPr lang="ru-RU" sz="1800" b="1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(краеведческий музей, музей ВОВ)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1E50BA2F-3787-4F32-ACBC-058F86783540}" type="parTrans" cxnId="{0C9BC2CF-BCD5-4284-B9BE-E30D16CE6728}">
      <dgm:prSet/>
      <dgm:spPr/>
      <dgm:t>
        <a:bodyPr/>
        <a:lstStyle/>
        <a:p>
          <a:endParaRPr lang="ru-RU"/>
        </a:p>
      </dgm:t>
    </dgm:pt>
    <dgm:pt modelId="{72F7E512-4CE6-4CBE-9CB0-BA7BB926944C}" type="sibTrans" cxnId="{0C9BC2CF-BCD5-4284-B9BE-E30D16CE6728}">
      <dgm:prSet/>
      <dgm:spPr/>
      <dgm:t>
        <a:bodyPr/>
        <a:lstStyle/>
        <a:p>
          <a:endParaRPr lang="ru-RU"/>
        </a:p>
      </dgm:t>
    </dgm:pt>
    <dgm:pt modelId="{5D0FE97B-EF7C-4245-8A53-1E7CC90EDD7B}">
      <dgm:prSet phldrT="[Текст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rPr>
            <a:t>Детская библиотека</a:t>
          </a:r>
          <a:endParaRPr lang="ru-RU" sz="1800" b="1" dirty="0">
            <a:solidFill>
              <a:srgbClr val="CC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81E3A45-A46C-4651-8DDF-8678537F8083}" type="parTrans" cxnId="{8EF26F8D-4A51-4F9B-B12E-0FABDB62137D}">
      <dgm:prSet/>
      <dgm:spPr/>
      <dgm:t>
        <a:bodyPr/>
        <a:lstStyle/>
        <a:p>
          <a:endParaRPr lang="ru-RU"/>
        </a:p>
      </dgm:t>
    </dgm:pt>
    <dgm:pt modelId="{74A26319-F6BF-4DC4-B3FA-F3EDAD75823B}" type="sibTrans" cxnId="{8EF26F8D-4A51-4F9B-B12E-0FABDB62137D}">
      <dgm:prSet/>
      <dgm:spPr/>
      <dgm:t>
        <a:bodyPr/>
        <a:lstStyle/>
        <a:p>
          <a:endParaRPr lang="ru-RU"/>
        </a:p>
      </dgm:t>
    </dgm:pt>
    <dgm:pt modelId="{67DD8751-8B7C-400E-8E30-4056C6258C3E}">
      <dgm:prSet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rPr>
            <a:t>Дом культуры</a:t>
          </a:r>
          <a:endParaRPr lang="ru-RU" sz="1800" b="1" dirty="0">
            <a:solidFill>
              <a:srgbClr val="CC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1DA052B-91C2-47ED-BC69-2A9C6EC0DCAF}" type="parTrans" cxnId="{9999FCBE-163F-4A71-9B24-4E8927DF629A}">
      <dgm:prSet/>
      <dgm:spPr/>
      <dgm:t>
        <a:bodyPr/>
        <a:lstStyle/>
        <a:p>
          <a:endParaRPr lang="ru-RU"/>
        </a:p>
      </dgm:t>
    </dgm:pt>
    <dgm:pt modelId="{42D2241C-D351-4B6B-82AD-17EB7E927E1B}" type="sibTrans" cxnId="{9999FCBE-163F-4A71-9B24-4E8927DF629A}">
      <dgm:prSet/>
      <dgm:spPr/>
      <dgm:t>
        <a:bodyPr/>
        <a:lstStyle/>
        <a:p>
          <a:endParaRPr lang="ru-RU"/>
        </a:p>
      </dgm:t>
    </dgm:pt>
    <dgm:pt modelId="{19AD830E-E461-4C80-A6B5-5CADBF67213E}">
      <dgm:prSet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rPr>
            <a:t>ФОК «Атлант»</a:t>
          </a:r>
          <a:endParaRPr lang="ru-RU" sz="2000" b="1" dirty="0">
            <a:solidFill>
              <a:srgbClr val="CC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74BBC2A-E957-483E-A4F4-8777BACE7D66}" type="parTrans" cxnId="{0443CC98-2442-46D3-8BEE-61F9F13645EA}">
      <dgm:prSet/>
      <dgm:spPr/>
      <dgm:t>
        <a:bodyPr/>
        <a:lstStyle/>
        <a:p>
          <a:endParaRPr lang="ru-RU"/>
        </a:p>
      </dgm:t>
    </dgm:pt>
    <dgm:pt modelId="{BAD94BB8-742C-4C51-9115-9073AA8F808F}" type="sibTrans" cxnId="{0443CC98-2442-46D3-8BEE-61F9F13645EA}">
      <dgm:prSet/>
      <dgm:spPr/>
      <dgm:t>
        <a:bodyPr/>
        <a:lstStyle/>
        <a:p>
          <a:endParaRPr lang="ru-RU"/>
        </a:p>
      </dgm:t>
    </dgm:pt>
    <dgm:pt modelId="{69DDA118-3B2D-4410-91FF-14B041AD78D1}" type="pres">
      <dgm:prSet presAssocID="{B42916B3-8E9D-4923-9992-C5808491DEF1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EB5B328D-A4AF-4EBC-9089-97543CB9815A}" type="pres">
      <dgm:prSet presAssocID="{B42916B3-8E9D-4923-9992-C5808491DEF1}" presName="pyramid" presStyleLbl="node1" presStyleIdx="0" presStyleCnt="1"/>
      <dgm:spPr/>
    </dgm:pt>
    <dgm:pt modelId="{29E88CD5-80BA-45DD-AA08-1F01AF091487}" type="pres">
      <dgm:prSet presAssocID="{B42916B3-8E9D-4923-9992-C5808491DEF1}" presName="theList" presStyleCnt="0"/>
      <dgm:spPr/>
    </dgm:pt>
    <dgm:pt modelId="{B87B6D9E-5CF0-40FA-BF37-883148A6DE93}" type="pres">
      <dgm:prSet presAssocID="{16D806BA-5BEA-4E5E-93ED-34CADB2B613E}" presName="aNode" presStyleLbl="fgAcc1" presStyleIdx="0" presStyleCnt="5" custLinFactNeighborX="-13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857F66-A644-41FE-8DE1-60C4AAC29D4E}" type="pres">
      <dgm:prSet presAssocID="{16D806BA-5BEA-4E5E-93ED-34CADB2B613E}" presName="aSpace" presStyleCnt="0"/>
      <dgm:spPr/>
    </dgm:pt>
    <dgm:pt modelId="{F9F507E2-6D40-4092-B5CE-E32A4CBB98BA}" type="pres">
      <dgm:prSet presAssocID="{7EAFF98B-E2AD-487D-9051-5E4B1BCFF218}" presName="aNode" presStyleLbl="fgAcc1" presStyleIdx="1" presStyleCnt="5" custLinFactNeighborX="-13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A6683A-8198-4248-BC04-8B90C463D224}" type="pres">
      <dgm:prSet presAssocID="{7EAFF98B-E2AD-487D-9051-5E4B1BCFF218}" presName="aSpace" presStyleCnt="0"/>
      <dgm:spPr/>
    </dgm:pt>
    <dgm:pt modelId="{0E15EEDA-3A3D-4586-A720-A890434134FD}" type="pres">
      <dgm:prSet presAssocID="{5D0FE97B-EF7C-4245-8A53-1E7CC90EDD7B}" presName="aNode" presStyleLbl="fgAcc1" presStyleIdx="2" presStyleCnt="5" custLinFactNeighborX="-13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F5677A-ABCC-454A-AD0C-A677808851A6}" type="pres">
      <dgm:prSet presAssocID="{5D0FE97B-EF7C-4245-8A53-1E7CC90EDD7B}" presName="aSpace" presStyleCnt="0"/>
      <dgm:spPr/>
    </dgm:pt>
    <dgm:pt modelId="{1C2071A1-E3D7-4C30-B0DD-372D484AB06F}" type="pres">
      <dgm:prSet presAssocID="{67DD8751-8B7C-400E-8E30-4056C6258C3E}" presName="aNode" presStyleLbl="fgAcc1" presStyleIdx="3" presStyleCnt="5" custLinFactNeighborX="-13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CB7D8F-74AD-4B55-87E9-159750EA13C5}" type="pres">
      <dgm:prSet presAssocID="{67DD8751-8B7C-400E-8E30-4056C6258C3E}" presName="aSpace" presStyleCnt="0"/>
      <dgm:spPr/>
    </dgm:pt>
    <dgm:pt modelId="{5218A14C-B64C-409D-B55C-A60F8D380BE6}" type="pres">
      <dgm:prSet presAssocID="{19AD830E-E461-4C80-A6B5-5CADBF67213E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F5C73A-54E7-41E5-8EA4-116A8BED9170}" type="pres">
      <dgm:prSet presAssocID="{19AD830E-E461-4C80-A6B5-5CADBF67213E}" presName="aSpace" presStyleCnt="0"/>
      <dgm:spPr/>
    </dgm:pt>
  </dgm:ptLst>
  <dgm:cxnLst>
    <dgm:cxn modelId="{8EF26F8D-4A51-4F9B-B12E-0FABDB62137D}" srcId="{B42916B3-8E9D-4923-9992-C5808491DEF1}" destId="{5D0FE97B-EF7C-4245-8A53-1E7CC90EDD7B}" srcOrd="2" destOrd="0" parTransId="{F81E3A45-A46C-4651-8DDF-8678537F8083}" sibTransId="{74A26319-F6BF-4DC4-B3FA-F3EDAD75823B}"/>
    <dgm:cxn modelId="{0C9BC2CF-BCD5-4284-B9BE-E30D16CE6728}" srcId="{B42916B3-8E9D-4923-9992-C5808491DEF1}" destId="{7EAFF98B-E2AD-487D-9051-5E4B1BCFF218}" srcOrd="1" destOrd="0" parTransId="{1E50BA2F-3787-4F32-ACBC-058F86783540}" sibTransId="{72F7E512-4CE6-4CBE-9CB0-BA7BB926944C}"/>
    <dgm:cxn modelId="{48108EB3-DE19-40DC-A50D-C45E0844B9B2}" srcId="{B42916B3-8E9D-4923-9992-C5808491DEF1}" destId="{16D806BA-5BEA-4E5E-93ED-34CADB2B613E}" srcOrd="0" destOrd="0" parTransId="{CB6BA6C3-8729-43EB-BA76-5CF7773DF0DB}" sibTransId="{A4F0E90B-3AC1-4E9D-8BC6-035AE61945F8}"/>
    <dgm:cxn modelId="{0443CC98-2442-46D3-8BEE-61F9F13645EA}" srcId="{B42916B3-8E9D-4923-9992-C5808491DEF1}" destId="{19AD830E-E461-4C80-A6B5-5CADBF67213E}" srcOrd="4" destOrd="0" parTransId="{F74BBC2A-E957-483E-A4F4-8777BACE7D66}" sibTransId="{BAD94BB8-742C-4C51-9115-9073AA8F808F}"/>
    <dgm:cxn modelId="{46E1248F-D63B-4E7A-9D43-6AB6BAE8B63D}" type="presOf" srcId="{B42916B3-8E9D-4923-9992-C5808491DEF1}" destId="{69DDA118-3B2D-4410-91FF-14B041AD78D1}" srcOrd="0" destOrd="0" presId="urn:microsoft.com/office/officeart/2005/8/layout/pyramid2"/>
    <dgm:cxn modelId="{E35C85C0-1C43-4236-BFAE-EF80CF53FC6C}" type="presOf" srcId="{19AD830E-E461-4C80-A6B5-5CADBF67213E}" destId="{5218A14C-B64C-409D-B55C-A60F8D380BE6}" srcOrd="0" destOrd="0" presId="urn:microsoft.com/office/officeart/2005/8/layout/pyramid2"/>
    <dgm:cxn modelId="{8E84D1B0-341D-4B8F-9FA0-2E0D0D6A497A}" type="presOf" srcId="{5D0FE97B-EF7C-4245-8A53-1E7CC90EDD7B}" destId="{0E15EEDA-3A3D-4586-A720-A890434134FD}" srcOrd="0" destOrd="0" presId="urn:microsoft.com/office/officeart/2005/8/layout/pyramid2"/>
    <dgm:cxn modelId="{8DDA6D65-230C-4B7E-BCBB-447F5466C1A4}" type="presOf" srcId="{7EAFF98B-E2AD-487D-9051-5E4B1BCFF218}" destId="{F9F507E2-6D40-4092-B5CE-E32A4CBB98BA}" srcOrd="0" destOrd="0" presId="urn:microsoft.com/office/officeart/2005/8/layout/pyramid2"/>
    <dgm:cxn modelId="{7F280296-92FA-4D85-B9C1-09E898082C86}" type="presOf" srcId="{67DD8751-8B7C-400E-8E30-4056C6258C3E}" destId="{1C2071A1-E3D7-4C30-B0DD-372D484AB06F}" srcOrd="0" destOrd="0" presId="urn:microsoft.com/office/officeart/2005/8/layout/pyramid2"/>
    <dgm:cxn modelId="{9999FCBE-163F-4A71-9B24-4E8927DF629A}" srcId="{B42916B3-8E9D-4923-9992-C5808491DEF1}" destId="{67DD8751-8B7C-400E-8E30-4056C6258C3E}" srcOrd="3" destOrd="0" parTransId="{11DA052B-91C2-47ED-BC69-2A9C6EC0DCAF}" sibTransId="{42D2241C-D351-4B6B-82AD-17EB7E927E1B}"/>
    <dgm:cxn modelId="{6546B4AA-5E7A-4D69-8421-F921A6E8741E}" type="presOf" srcId="{16D806BA-5BEA-4E5E-93ED-34CADB2B613E}" destId="{B87B6D9E-5CF0-40FA-BF37-883148A6DE93}" srcOrd="0" destOrd="0" presId="urn:microsoft.com/office/officeart/2005/8/layout/pyramid2"/>
    <dgm:cxn modelId="{E455507A-DD79-4DB2-B774-B2C76DF70096}" type="presParOf" srcId="{69DDA118-3B2D-4410-91FF-14B041AD78D1}" destId="{EB5B328D-A4AF-4EBC-9089-97543CB9815A}" srcOrd="0" destOrd="0" presId="urn:microsoft.com/office/officeart/2005/8/layout/pyramid2"/>
    <dgm:cxn modelId="{CB9A378D-B3F3-4302-A6DE-9D9D02FED656}" type="presParOf" srcId="{69DDA118-3B2D-4410-91FF-14B041AD78D1}" destId="{29E88CD5-80BA-45DD-AA08-1F01AF091487}" srcOrd="1" destOrd="0" presId="urn:microsoft.com/office/officeart/2005/8/layout/pyramid2"/>
    <dgm:cxn modelId="{D8766299-EA79-48A1-BB6F-ACEECC192A52}" type="presParOf" srcId="{29E88CD5-80BA-45DD-AA08-1F01AF091487}" destId="{B87B6D9E-5CF0-40FA-BF37-883148A6DE93}" srcOrd="0" destOrd="0" presId="urn:microsoft.com/office/officeart/2005/8/layout/pyramid2"/>
    <dgm:cxn modelId="{1F1CF216-712B-4B1C-B40A-29D547A5DC17}" type="presParOf" srcId="{29E88CD5-80BA-45DD-AA08-1F01AF091487}" destId="{53857F66-A644-41FE-8DE1-60C4AAC29D4E}" srcOrd="1" destOrd="0" presId="urn:microsoft.com/office/officeart/2005/8/layout/pyramid2"/>
    <dgm:cxn modelId="{C3E2CFFE-1A2D-4701-A84B-87B7E828253F}" type="presParOf" srcId="{29E88CD5-80BA-45DD-AA08-1F01AF091487}" destId="{F9F507E2-6D40-4092-B5CE-E32A4CBB98BA}" srcOrd="2" destOrd="0" presId="urn:microsoft.com/office/officeart/2005/8/layout/pyramid2"/>
    <dgm:cxn modelId="{E80C3CEB-7602-4AB3-8C78-B0CC16615DFD}" type="presParOf" srcId="{29E88CD5-80BA-45DD-AA08-1F01AF091487}" destId="{B0A6683A-8198-4248-BC04-8B90C463D224}" srcOrd="3" destOrd="0" presId="urn:microsoft.com/office/officeart/2005/8/layout/pyramid2"/>
    <dgm:cxn modelId="{4899BB23-FA51-4B60-B745-1D0B7BD4C8F0}" type="presParOf" srcId="{29E88CD5-80BA-45DD-AA08-1F01AF091487}" destId="{0E15EEDA-3A3D-4586-A720-A890434134FD}" srcOrd="4" destOrd="0" presId="urn:microsoft.com/office/officeart/2005/8/layout/pyramid2"/>
    <dgm:cxn modelId="{B62BEC92-EB10-4F0E-9D9A-DBA01B13F633}" type="presParOf" srcId="{29E88CD5-80BA-45DD-AA08-1F01AF091487}" destId="{05F5677A-ABCC-454A-AD0C-A677808851A6}" srcOrd="5" destOrd="0" presId="urn:microsoft.com/office/officeart/2005/8/layout/pyramid2"/>
    <dgm:cxn modelId="{4955B1F9-863B-43A7-BA63-0590C983C892}" type="presParOf" srcId="{29E88CD5-80BA-45DD-AA08-1F01AF091487}" destId="{1C2071A1-E3D7-4C30-B0DD-372D484AB06F}" srcOrd="6" destOrd="0" presId="urn:microsoft.com/office/officeart/2005/8/layout/pyramid2"/>
    <dgm:cxn modelId="{BC486E8F-1E74-44FA-8772-121B7722B56A}" type="presParOf" srcId="{29E88CD5-80BA-45DD-AA08-1F01AF091487}" destId="{44CB7D8F-74AD-4B55-87E9-159750EA13C5}" srcOrd="7" destOrd="0" presId="urn:microsoft.com/office/officeart/2005/8/layout/pyramid2"/>
    <dgm:cxn modelId="{79B606B3-348B-4C18-B0BE-5B5D7B71DB66}" type="presParOf" srcId="{29E88CD5-80BA-45DD-AA08-1F01AF091487}" destId="{5218A14C-B64C-409D-B55C-A60F8D380BE6}" srcOrd="8" destOrd="0" presId="urn:microsoft.com/office/officeart/2005/8/layout/pyramid2"/>
    <dgm:cxn modelId="{6D416D89-C481-4011-B666-A13BFAC61B30}" type="presParOf" srcId="{29E88CD5-80BA-45DD-AA08-1F01AF091487}" destId="{E4F5C73A-54E7-41E5-8EA4-116A8BED9170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F424C6-B169-4A9B-9048-7D123D6F4851}">
      <dsp:nvSpPr>
        <dsp:cNvPr id="0" name=""/>
        <dsp:cNvSpPr/>
      </dsp:nvSpPr>
      <dsp:spPr>
        <a:xfrm>
          <a:off x="0" y="0"/>
          <a:ext cx="6115007" cy="101099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Конституция Российской Федерации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4965003" cy="1010992"/>
      </dsp:txXfrm>
    </dsp:sp>
    <dsp:sp modelId="{267B882B-1D01-4A65-ADDA-256153833233}">
      <dsp:nvSpPr>
        <dsp:cNvPr id="0" name=""/>
        <dsp:cNvSpPr/>
      </dsp:nvSpPr>
      <dsp:spPr>
        <a:xfrm>
          <a:off x="456640" y="1151407"/>
          <a:ext cx="6115007" cy="101099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Государственная программа «Патриотическое воспитание граждан Российской Федерации на 2011–2015 годы»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6640" y="1151407"/>
        <a:ext cx="5001222" cy="1010992"/>
      </dsp:txXfrm>
    </dsp:sp>
    <dsp:sp modelId="{19B6AD07-689C-4966-A5B3-26A5F79BDD27}">
      <dsp:nvSpPr>
        <dsp:cNvPr id="0" name=""/>
        <dsp:cNvSpPr/>
      </dsp:nvSpPr>
      <dsp:spPr>
        <a:xfrm>
          <a:off x="864115" y="2304261"/>
          <a:ext cx="6115007" cy="101099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Федеральный закон «Об образовании в Российской Федерации»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64115" y="2304261"/>
        <a:ext cx="5001222" cy="1010992"/>
      </dsp:txXfrm>
    </dsp:sp>
    <dsp:sp modelId="{47C23369-366F-47B0-80B8-E5D326EA835C}">
      <dsp:nvSpPr>
        <dsp:cNvPr id="0" name=""/>
        <dsp:cNvSpPr/>
      </dsp:nvSpPr>
      <dsp:spPr>
        <a:xfrm>
          <a:off x="1330234" y="3450210"/>
          <a:ext cx="6115007" cy="101099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Федеральные государственные образовательные стандарты дошкольного образования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30234" y="3450210"/>
        <a:ext cx="5001222" cy="1010992"/>
      </dsp:txXfrm>
    </dsp:sp>
    <dsp:sp modelId="{721BCCAC-D8CC-43FA-B86E-E285AA7A75BB}">
      <dsp:nvSpPr>
        <dsp:cNvPr id="0" name=""/>
        <dsp:cNvSpPr/>
      </dsp:nvSpPr>
      <dsp:spPr>
        <a:xfrm>
          <a:off x="1786874" y="4601618"/>
          <a:ext cx="6115007" cy="101099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Концепция патриотического воспитания граждан Российской Федерации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86874" y="4601618"/>
        <a:ext cx="5001222" cy="1010992"/>
      </dsp:txXfrm>
    </dsp:sp>
    <dsp:sp modelId="{303609E3-D54A-4D26-BF0B-1CD304E6F7C5}">
      <dsp:nvSpPr>
        <dsp:cNvPr id="0" name=""/>
        <dsp:cNvSpPr/>
      </dsp:nvSpPr>
      <dsp:spPr>
        <a:xfrm>
          <a:off x="5457862" y="738586"/>
          <a:ext cx="657145" cy="65714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5457862" y="738586"/>
        <a:ext cx="657145" cy="657145"/>
      </dsp:txXfrm>
    </dsp:sp>
    <dsp:sp modelId="{C2C86B08-3348-4796-B1A9-926A9451FF58}">
      <dsp:nvSpPr>
        <dsp:cNvPr id="0" name=""/>
        <dsp:cNvSpPr/>
      </dsp:nvSpPr>
      <dsp:spPr>
        <a:xfrm>
          <a:off x="5914502" y="1889993"/>
          <a:ext cx="657145" cy="65714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5914502" y="1889993"/>
        <a:ext cx="657145" cy="657145"/>
      </dsp:txXfrm>
    </dsp:sp>
    <dsp:sp modelId="{A2D67CE9-C88F-48C2-89A5-8E2A91C21F03}">
      <dsp:nvSpPr>
        <dsp:cNvPr id="0" name=""/>
        <dsp:cNvSpPr/>
      </dsp:nvSpPr>
      <dsp:spPr>
        <a:xfrm>
          <a:off x="6371142" y="3024552"/>
          <a:ext cx="657145" cy="657145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6371142" y="3024552"/>
        <a:ext cx="657145" cy="657145"/>
      </dsp:txXfrm>
    </dsp:sp>
    <dsp:sp modelId="{EE34C987-1FC1-42B7-8086-667BDB360A25}">
      <dsp:nvSpPr>
        <dsp:cNvPr id="0" name=""/>
        <dsp:cNvSpPr/>
      </dsp:nvSpPr>
      <dsp:spPr>
        <a:xfrm>
          <a:off x="6827782" y="4187193"/>
          <a:ext cx="657145" cy="65714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6827782" y="4187193"/>
        <a:ext cx="657145" cy="65714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D51B47-7435-48D0-BB44-0C5752FEEF07}">
      <dsp:nvSpPr>
        <dsp:cNvPr id="0" name=""/>
        <dsp:cNvSpPr/>
      </dsp:nvSpPr>
      <dsp:spPr>
        <a:xfrm>
          <a:off x="1704599" y="927850"/>
          <a:ext cx="2587709" cy="2311486"/>
        </a:xfrm>
        <a:prstGeom prst="ellipse">
          <a:avLst/>
        </a:prstGeom>
        <a:solidFill>
          <a:schemeClr val="accent2">
            <a:shade val="80000"/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Субъекты системы патриотического воспитания </a:t>
          </a:r>
          <a:br>
            <a:rPr lang="ru-RU" sz="18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8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ДОУ</a:t>
          </a:r>
          <a:endParaRPr lang="ru-RU" sz="1800" b="1" kern="1200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04599" y="927850"/>
        <a:ext cx="2587709" cy="2311486"/>
      </dsp:txXfrm>
    </dsp:sp>
    <dsp:sp modelId="{4B3DC0E2-C065-4A6C-8A3F-B5C139A99E32}">
      <dsp:nvSpPr>
        <dsp:cNvPr id="0" name=""/>
        <dsp:cNvSpPr/>
      </dsp:nvSpPr>
      <dsp:spPr>
        <a:xfrm>
          <a:off x="2152230" y="412"/>
          <a:ext cx="1692447" cy="1155743"/>
        </a:xfrm>
        <a:prstGeom prst="ellipse">
          <a:avLst/>
        </a:prstGeom>
        <a:solidFill>
          <a:schemeClr val="accent2">
            <a:shade val="80000"/>
            <a:alpha val="50000"/>
            <a:hueOff val="-9"/>
            <a:satOff val="1132"/>
            <a:lumOff val="1293"/>
            <a:alphaOff val="-75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Педагоги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52230" y="412"/>
        <a:ext cx="1692447" cy="1155743"/>
      </dsp:txXfrm>
    </dsp:sp>
    <dsp:sp modelId="{826B21A5-4133-4D89-8DFA-6044CCD2B41A}">
      <dsp:nvSpPr>
        <dsp:cNvPr id="0" name=""/>
        <dsp:cNvSpPr/>
      </dsp:nvSpPr>
      <dsp:spPr>
        <a:xfrm>
          <a:off x="3812593" y="1512563"/>
          <a:ext cx="1550995" cy="1155743"/>
        </a:xfrm>
        <a:prstGeom prst="ellipse">
          <a:avLst/>
        </a:prstGeom>
        <a:solidFill>
          <a:schemeClr val="accent2">
            <a:shade val="80000"/>
            <a:alpha val="50000"/>
            <a:hueOff val="-19"/>
            <a:satOff val="2264"/>
            <a:lumOff val="2586"/>
            <a:alphaOff val="-1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Социум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12593" y="1512563"/>
        <a:ext cx="1550995" cy="1155743"/>
      </dsp:txXfrm>
    </dsp:sp>
    <dsp:sp modelId="{16AB12C7-A5E2-47A2-AB1A-8C88B4A35DA3}">
      <dsp:nvSpPr>
        <dsp:cNvPr id="0" name=""/>
        <dsp:cNvSpPr/>
      </dsp:nvSpPr>
      <dsp:spPr>
        <a:xfrm>
          <a:off x="2237951" y="3011031"/>
          <a:ext cx="1521004" cy="1155743"/>
        </a:xfrm>
        <a:prstGeom prst="ellipse">
          <a:avLst/>
        </a:prstGeom>
        <a:solidFill>
          <a:schemeClr val="accent2">
            <a:shade val="80000"/>
            <a:alpha val="50000"/>
            <a:hueOff val="-28"/>
            <a:satOff val="3397"/>
            <a:lumOff val="3878"/>
            <a:alphaOff val="-225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Воспитанники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37951" y="3011031"/>
        <a:ext cx="1521004" cy="1155743"/>
      </dsp:txXfrm>
    </dsp:sp>
    <dsp:sp modelId="{BA43BEE4-C2E5-444B-9694-D0C735514784}">
      <dsp:nvSpPr>
        <dsp:cNvPr id="0" name=""/>
        <dsp:cNvSpPr/>
      </dsp:nvSpPr>
      <dsp:spPr>
        <a:xfrm>
          <a:off x="611070" y="1440520"/>
          <a:ext cx="1590938" cy="1155743"/>
        </a:xfrm>
        <a:prstGeom prst="ellipse">
          <a:avLst/>
        </a:prstGeom>
        <a:solidFill>
          <a:schemeClr val="accent2">
            <a:shade val="80000"/>
            <a:alpha val="50000"/>
            <a:hueOff val="-37"/>
            <a:satOff val="4529"/>
            <a:lumOff val="5171"/>
            <a:alphaOff val="-3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Родители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11070" y="1440520"/>
        <a:ext cx="1590938" cy="115574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007A37-D6C6-40DE-86E1-F36152551535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FF7D2-28BF-4804-8339-CC4985A44D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FF7D2-28BF-4804-8339-CC4985A44D77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DB949-3A64-4569-967E-769E6836EC3D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D4696-4535-4DD7-B93A-58BF6356AD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F2735-B080-489C-B1F2-247EC28ED601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6886A-2F3B-415A-870E-CF6A72FE43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403C1-E37D-41E5-A8FC-16CF6A03D639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71470-BFF6-4DD9-A5C2-1424347598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7A4A2-E8C9-4603-808F-80EC8880AD64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6E9EA-CEED-47D7-8BB4-F45532D5A3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CE71B-EF65-484E-8E9C-6B4A0E45D42A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BEF0C-5EFF-424C-86F8-C1EA275FE9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6BE3F-CB51-40A2-A9DA-4A2B45F6F780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0F69D-21BC-4405-84DC-A7E18A9439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59A4B-6F4A-4674-8B17-B153F2761CED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4C28D-BEFD-47AF-B1DC-732CF403AA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337A4-A947-47BC-901A-0201A203ECD9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66333-01ED-46B0-BE49-CE89075B74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4998C-1EAE-419A-BA28-E3550823BD36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EE670-A592-439A-9537-7672DCF719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99C5E-ECE1-4308-92C3-0292347927F2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88228-CEF4-4D1D-9DF1-16E1D06B17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1D220-3DD9-4323-B23E-C3517ED1D4B3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4DA52E-27D9-46D8-85F7-58C4AD8F64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4A678F-529B-455D-93C8-485B4FFD4543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E250974-8FE1-4C20-AB1A-FE48E1E012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37.jpeg"/><Relationship Id="rId7" Type="http://schemas.openxmlformats.org/officeDocument/2006/relationships/diagramLayout" Target="../diagrams/layout3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3.xml"/><Relationship Id="rId5" Type="http://schemas.openxmlformats.org/officeDocument/2006/relationships/image" Target="../media/image39.jpeg"/><Relationship Id="rId10" Type="http://schemas.microsoft.com/office/2007/relationships/diagramDrawing" Target="../diagrams/drawing3.xml"/><Relationship Id="rId4" Type="http://schemas.openxmlformats.org/officeDocument/2006/relationships/image" Target="../media/image38.jpeg"/><Relationship Id="rId9" Type="http://schemas.openxmlformats.org/officeDocument/2006/relationships/diagramColors" Target="../diagrams/colors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nsportal.ru/fedorova-irina-vyacheslavovna" TargetMode="External"/><Relationship Id="rId2" Type="http://schemas.openxmlformats.org/officeDocument/2006/relationships/hyperlink" Target="http://www.maam.ru/users/9200703051irina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14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8686" y="349226"/>
            <a:ext cx="8229600" cy="2808311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Методическое сопровождение 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системы работы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патриотическому воспитанию 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дошкольников через ознакомление 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родным краем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Содержимое 5" descr="Фен-шуй рабочего места. Советы по обустройству рабочего места в офисе по фен-шуй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9937" y="3416300"/>
            <a:ext cx="4219575" cy="269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129213" y="4586288"/>
            <a:ext cx="3286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старший воспитатель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Федорова И.В.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538288" y="476671"/>
            <a:ext cx="6118225" cy="936105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МЕТОДИЧЕСКОЙ   РАБОТЫ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63727" y="4196606"/>
            <a:ext cx="2141932" cy="652463"/>
          </a:xfrm>
          <a:prstGeom prst="rect">
            <a:avLst/>
          </a:prstGeom>
          <a:solidFill>
            <a:srgbClr val="FFCC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Методические  </a:t>
            </a:r>
            <a:r>
              <a:rPr lang="ru-RU" sz="2000" b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57752" y="5220544"/>
            <a:ext cx="2141932" cy="652462"/>
          </a:xfrm>
          <a:prstGeom prst="rect">
            <a:avLst/>
          </a:prstGeom>
          <a:solidFill>
            <a:srgbClr val="FFCC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Творческие группы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63727" y="5004644"/>
            <a:ext cx="2141932" cy="650875"/>
          </a:xfrm>
          <a:prstGeom prst="rect">
            <a:avLst/>
          </a:prstGeom>
          <a:solidFill>
            <a:srgbClr val="FFCC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Круглые столы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57752" y="4212481"/>
            <a:ext cx="2141932" cy="652463"/>
          </a:xfrm>
          <a:prstGeom prst="rect">
            <a:avLst/>
          </a:prstGeom>
          <a:solidFill>
            <a:srgbClr val="FFCC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Банк идей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462514" y="3225056"/>
            <a:ext cx="2141933" cy="650875"/>
          </a:xfrm>
          <a:prstGeom prst="rect">
            <a:avLst/>
          </a:prstGeom>
          <a:solidFill>
            <a:srgbClr val="FFCC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Тематические выставки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462514" y="2132856"/>
            <a:ext cx="2141933" cy="650875"/>
          </a:xfrm>
          <a:prstGeom prst="rect">
            <a:avLst/>
          </a:prstGeom>
          <a:solidFill>
            <a:srgbClr val="FFCC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Мастер - классы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63727" y="3348881"/>
            <a:ext cx="2141932" cy="650875"/>
          </a:xfrm>
          <a:prstGeom prst="rect">
            <a:avLst/>
          </a:prstGeom>
          <a:solidFill>
            <a:srgbClr val="FFCC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Педагогический </a:t>
            </a:r>
            <a:r>
              <a:rPr lang="ru-RU" sz="2000" b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463727" y="2458294"/>
            <a:ext cx="2141932" cy="650875"/>
          </a:xfrm>
          <a:prstGeom prst="rect">
            <a:avLst/>
          </a:prstGeom>
          <a:solidFill>
            <a:srgbClr val="FFCC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Деловые игры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2132856"/>
            <a:ext cx="2141932" cy="650875"/>
          </a:xfrm>
          <a:prstGeom prst="rect">
            <a:avLst/>
          </a:prstGeom>
          <a:solidFill>
            <a:srgbClr val="FFCC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Семинары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3225056"/>
            <a:ext cx="2141932" cy="650875"/>
          </a:xfrm>
          <a:prstGeom prst="rect">
            <a:avLst/>
          </a:prstGeom>
          <a:solidFill>
            <a:srgbClr val="FFCC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Открытые показы</a:t>
            </a:r>
            <a:endParaRPr lang="ru-RU" sz="2000" b="1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9552" y="4212481"/>
            <a:ext cx="2141932" cy="652463"/>
          </a:xfrm>
          <a:prstGeom prst="rect">
            <a:avLst/>
          </a:prstGeom>
          <a:solidFill>
            <a:srgbClr val="FFCC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Конкурсы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39552" y="5220544"/>
            <a:ext cx="2141932" cy="652462"/>
          </a:xfrm>
          <a:prstGeom prst="rect">
            <a:avLst/>
          </a:prstGeom>
          <a:solidFill>
            <a:srgbClr val="FFCC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Мозговой штурм</a:t>
            </a:r>
            <a:endParaRPr lang="ru-RU" sz="2000" b="1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Методическая работа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60640"/>
          </a:xfrm>
        </p:spPr>
        <p:txBody>
          <a:bodyPr/>
          <a:lstStyle/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Семинар: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«Актуальные вопросы патриотического воспитания»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Консультации: 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«Особенности патриотического воспитания дошкольников через ознакомление с родным краем»;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«Современные формы и методы патриотического воспитания дошкольников»»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« Семья – первая ступень патриотического воспитания»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Семинар-практикум: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«Ознакомление с достопримечательностями посёлка»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«Составление памятки для проведения экскурсии по знаменательным местам посёлка»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Методические рекомендации по составлению перспективного плана работы по патриотическому воспитанию 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Открытые просмотры педагогической деятельности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«Взрослым и детям нужен мир на планете»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«Родной свой край люби и знай»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«Мастерская матрёшек» 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др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Содержимое 13" descr="Изображение 096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4932040" y="332656"/>
            <a:ext cx="3611562" cy="2708275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Содержимое 15" descr="Изображение 094.jpg"/>
          <p:cNvPicPr>
            <a:picLocks noGrp="1" noChangeAspect="1"/>
          </p:cNvPicPr>
          <p:nvPr>
            <p:ph sz="half" idx="4294967295"/>
          </p:nvPr>
        </p:nvPicPr>
        <p:blipFill>
          <a:blip r:embed="rId4" cstate="print"/>
          <a:stretch>
            <a:fillRect/>
          </a:stretch>
        </p:blipFill>
        <p:spPr>
          <a:xfrm>
            <a:off x="611560" y="332656"/>
            <a:ext cx="3600450" cy="2700338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Содержимое 4" descr="Изображение 08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771800" y="3789040"/>
            <a:ext cx="3528391" cy="2736304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Содержимое 14" descr="Изображение 088.jpg"/>
          <p:cNvPicPr>
            <a:picLocks noChangeAspect="1"/>
          </p:cNvPicPr>
          <p:nvPr/>
        </p:nvPicPr>
        <p:blipFill>
          <a:blip r:embed="rId6" cstate="print"/>
          <a:srcRect r="33964"/>
          <a:stretch>
            <a:fillRect/>
          </a:stretch>
        </p:blipFill>
        <p:spPr bwMode="auto">
          <a:xfrm>
            <a:off x="6372200" y="3861048"/>
            <a:ext cx="2285521" cy="2664296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Горизонтальный свиток 7"/>
          <p:cNvSpPr/>
          <p:nvPr/>
        </p:nvSpPr>
        <p:spPr>
          <a:xfrm>
            <a:off x="1115616" y="3140968"/>
            <a:ext cx="6984776" cy="64807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Фрагменты методической работы в ДОУ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7544" y="3861048"/>
            <a:ext cx="2232248" cy="2637535"/>
          </a:xfrm>
          <a:prstGeom prst="roundRect">
            <a:avLst/>
          </a:prstGeom>
          <a:blipFill>
            <a:blip r:embed="rId7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571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ndy\Рабочий стол\Для презентации\SAM_4232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836712"/>
            <a:ext cx="3600450" cy="2700337"/>
          </a:xfrm>
          <a:prstGeom prst="roundRect">
            <a:avLst/>
          </a:prstGeom>
          <a:noFill/>
        </p:spPr>
      </p:pic>
      <p:pic>
        <p:nvPicPr>
          <p:cNvPr id="6" name="Picture 3" descr="C:\Documents and Settings\Andy\Рабочий стол\Для презентации\SAM_4244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 l="24461" b="28715"/>
          <a:stretch>
            <a:fillRect/>
          </a:stretch>
        </p:blipFill>
        <p:spPr bwMode="auto">
          <a:xfrm>
            <a:off x="611560" y="3933056"/>
            <a:ext cx="3791520" cy="2683031"/>
          </a:xfrm>
          <a:prstGeom prst="roundRect">
            <a:avLst/>
          </a:prstGeom>
          <a:noFill/>
        </p:spPr>
      </p:pic>
      <p:pic>
        <p:nvPicPr>
          <p:cNvPr id="7" name="Picture 2" descr="C:\Documents and Settings\Andy\Рабочий стол\Для презентации 1\Изображение 243.jpg"/>
          <p:cNvPicPr>
            <a:picLocks noChangeAspect="1" noChangeArrowheads="1"/>
          </p:cNvPicPr>
          <p:nvPr/>
        </p:nvPicPr>
        <p:blipFill>
          <a:blip r:embed="rId4" cstate="print"/>
          <a:srcRect b="16216"/>
          <a:stretch>
            <a:fillRect/>
          </a:stretch>
        </p:blipFill>
        <p:spPr bwMode="auto">
          <a:xfrm>
            <a:off x="4932040" y="836712"/>
            <a:ext cx="3648405" cy="2664296"/>
          </a:xfrm>
          <a:prstGeom prst="roundRect">
            <a:avLst/>
          </a:prstGeom>
          <a:noFill/>
        </p:spPr>
      </p:pic>
      <p:pic>
        <p:nvPicPr>
          <p:cNvPr id="8" name="Picture 3" descr="C:\Documents and Settings\Andy\Рабочий стол\Для презентации 1\Изображение 245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868144" y="3933056"/>
            <a:ext cx="2297964" cy="2706207"/>
          </a:xfrm>
          <a:prstGeom prst="roundRect">
            <a:avLst/>
          </a:prstGeom>
          <a:noFill/>
        </p:spPr>
      </p:pic>
      <p:sp>
        <p:nvSpPr>
          <p:cNvPr id="9" name="Горизонтальный свиток 8"/>
          <p:cNvSpPr/>
          <p:nvPr/>
        </p:nvSpPr>
        <p:spPr>
          <a:xfrm>
            <a:off x="1763688" y="260648"/>
            <a:ext cx="5760640" cy="504056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Открытые просмотры педагогической деятельности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552" y="3573016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«Мастерская матрёшек»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60032" y="357301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«Родной свой край люби и знай»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Рабочий стол\работа\педсовет фото\Изображение 25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3552395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Горизонтальный свиток 2"/>
          <p:cNvSpPr/>
          <p:nvPr/>
        </p:nvSpPr>
        <p:spPr>
          <a:xfrm>
            <a:off x="539552" y="3057525"/>
            <a:ext cx="3528392" cy="659507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Педагогический совет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4860032" y="3086100"/>
            <a:ext cx="3672408" cy="63093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Районные методические объединения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Консультации по пдд в доу для педагогов - Все учебники на од…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789040"/>
            <a:ext cx="3456111" cy="2718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D:\Фотографии\ФОТО разное\Фото 6\SDC1015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404664"/>
            <a:ext cx="3564546" cy="2641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фотографии\134SSCAM\SDC10900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683568" y="3789040"/>
            <a:ext cx="3482975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76064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Внедрение технологии «музейной педагогики» в воспитательно-образовательный процесс ДОУ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361459"/>
          </a:xfrm>
        </p:spPr>
        <p:txBody>
          <a:bodyPr/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 Семинары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«Что такое музейная педагогика. Использование в образовательном процессе ДОУ».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«Патриотическое воспитание в системе музейной педагогики»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Практикум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«Мини-музей в ДОУ. Рекомендации по организации»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Консультации:</a:t>
            </a:r>
          </a:p>
          <a:p>
            <a:pPr marL="0" indent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«Работа с родителями по формированию основ патриотизма у детей средствами музейной педагогики»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Деловая игра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«Критерии к подбору методов и приёмов работы в групповых мини-музеях»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Мозговой штурм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«Содержание группового мини-музея»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Смотр-конкурс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мини-музеев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Разработка и защита педагогических проектов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мини-музеев.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Педагогический совет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«Использование музейной педагогики в формировании патриотических чувств у дошкольников»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8" name="Picture 4" descr="J:\фото для порфолио\Изображение 038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908720"/>
            <a:ext cx="2520279" cy="2881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Горизонтальный свиток 11"/>
          <p:cNvSpPr/>
          <p:nvPr/>
        </p:nvSpPr>
        <p:spPr>
          <a:xfrm>
            <a:off x="467544" y="260648"/>
            <a:ext cx="4176464" cy="64807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Мини-музей «Край наш любимый –Шатки»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Мои документы\Моя музыка\Мои рисунки\Изображение 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980728"/>
            <a:ext cx="2448272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Горизонтальный свиток 7"/>
          <p:cNvSpPr/>
          <p:nvPr/>
        </p:nvSpPr>
        <p:spPr>
          <a:xfrm>
            <a:off x="4860032" y="260648"/>
            <a:ext cx="3816424" cy="64807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Мини-музей «Шатки- мой край родной»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D:\Мои документы\Моя музыка\Мои рисунки\Изображение 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4509120"/>
            <a:ext cx="2687995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Горизонтальный свиток 10"/>
          <p:cNvSpPr/>
          <p:nvPr/>
        </p:nvSpPr>
        <p:spPr>
          <a:xfrm>
            <a:off x="539552" y="3861048"/>
            <a:ext cx="3888432" cy="64807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Мини-музей «Природа родного края»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D:\Мои документы\Моя музыка\Мои рисунки\Изображение 0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3933056"/>
            <a:ext cx="2376264" cy="2495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трелка вправо 8"/>
          <p:cNvSpPr/>
          <p:nvPr/>
        </p:nvSpPr>
        <p:spPr>
          <a:xfrm>
            <a:off x="8100392" y="5949280"/>
            <a:ext cx="792088" cy="360040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Изображение 031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539552" y="332656"/>
            <a:ext cx="3246438" cy="2435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Изображение 028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5148064" y="260648"/>
            <a:ext cx="3336925" cy="250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Горизонтальный свиток 7"/>
          <p:cNvSpPr/>
          <p:nvPr/>
        </p:nvSpPr>
        <p:spPr>
          <a:xfrm>
            <a:off x="683568" y="2835588"/>
            <a:ext cx="7632848" cy="504056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Мини-музеи младших дошкольников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" name="Содержимое 5" descr="DSC06552.JPG"/>
          <p:cNvPicPr>
            <a:picLocks noGrp="1"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24536" y="3267636"/>
            <a:ext cx="2521323" cy="3361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ttp://www.maam.ru/upload/blogs/9e03d17e599c22ad56d604b080b9bddc.jpg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15754" y="3307977"/>
            <a:ext cx="2581835" cy="3227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J:\фото для порфолио\Изображение 0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2711889" cy="2034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D:\Мои документы\по категории\Изображение 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332656"/>
            <a:ext cx="2759970" cy="20702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D:\Мои документы\Моя музыка\Мои рисунки\Изображение 020.jpg"/>
          <p:cNvPicPr>
            <a:picLocks noChangeAspect="1" noChangeArrowheads="1"/>
          </p:cNvPicPr>
          <p:nvPr/>
        </p:nvPicPr>
        <p:blipFill>
          <a:blip r:embed="rId4" cstate="print"/>
          <a:srcRect l="9616" t="38462"/>
          <a:stretch>
            <a:fillRect/>
          </a:stretch>
        </p:blipFill>
        <p:spPr bwMode="auto">
          <a:xfrm>
            <a:off x="5940152" y="4437112"/>
            <a:ext cx="2664296" cy="2073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D:\Мои документы\Моя музыка\Мои рисунки\Изображение 018.jpg"/>
          <p:cNvPicPr>
            <a:picLocks noChangeAspect="1" noChangeArrowheads="1"/>
          </p:cNvPicPr>
          <p:nvPr/>
        </p:nvPicPr>
        <p:blipFill>
          <a:blip r:embed="rId5" cstate="print"/>
          <a:srcRect l="5263" b="7017"/>
          <a:stretch>
            <a:fillRect/>
          </a:stretch>
        </p:blipFill>
        <p:spPr bwMode="auto">
          <a:xfrm>
            <a:off x="539552" y="4581128"/>
            <a:ext cx="2690098" cy="1980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Содержимое 3"/>
          <p:cNvGraphicFramePr>
            <a:graphicFrameLocks/>
          </p:cNvGraphicFramePr>
          <p:nvPr/>
        </p:nvGraphicFramePr>
        <p:xfrm>
          <a:off x="899592" y="836712"/>
          <a:ext cx="7416824" cy="4917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Мероприятия для родителей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Ш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Проведены родительские собрания в группах: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«Наша Родина – Россия»;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«Гражданин воспитывается с детства»;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«Нравственно-патриотическое воспитание дошкольников»</a:t>
            </a:r>
          </a:p>
          <a:p>
            <a:pPr>
              <a:buFont typeface="Wingdings" pitchFamily="2" charset="2"/>
              <a:buChar char="Ш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Общее родительское собрание «Роль семьи в патриотическом воспитании дошкольников»</a:t>
            </a:r>
          </a:p>
          <a:p>
            <a:pPr>
              <a:buFont typeface="Wingdings" pitchFamily="2" charset="2"/>
              <a:buChar char="Ш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Конкурсы работ детей и родителей: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конкурс рисунка «Мой любимый детский сад»;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конкурс рисунков «В мире нет прекрасней края, чем мои Шатки»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фотоконкурс «Мой родной посёлок»</a:t>
            </a:r>
          </a:p>
          <a:p>
            <a:pPr>
              <a:buFont typeface="Wingdings" pitchFamily="2" charset="2"/>
              <a:buChar char="Ш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Помощь родителей в создании мини-музеев в группе.</a:t>
            </a:r>
          </a:p>
          <a:p>
            <a:pPr>
              <a:buFont typeface="Wingdings" pitchFamily="2" charset="2"/>
              <a:buChar char="Ш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Оформление информации в «Уголках для родителей»</a:t>
            </a:r>
          </a:p>
          <a:p>
            <a:pPr>
              <a:buFont typeface="Wingdings" pitchFamily="2" charset="2"/>
              <a:buChar char="Ш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6" name="Picture 8" descr="Блоги Серое представление о жизн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4241489"/>
            <a:ext cx="1872208" cy="2355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2" name="Picture 4" descr="Биография Сухомлинский, Василий Александрович. Цитаты, афори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916832"/>
            <a:ext cx="1728192" cy="2350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0" name="Picture 2" descr="УЧИТЕЛЬ СЛОВЕСНОСТИ - ПОРТРЕТЫ ПИСАТЕЛЕЙ ХIХ ВЕ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260648"/>
            <a:ext cx="1584176" cy="2096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3568" y="4293096"/>
            <a:ext cx="6048672" cy="2247424"/>
          </a:xfrm>
          <a:prstGeom prst="round2DiagRect">
            <a:avLst/>
          </a:prstGeom>
          <a:ln w="19050"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630238"/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«Любовь к родному краю, родной культуре, родной речи начинается с малого - с любви к своей семье, к своему жилищу, к своему детскому саду. Постепенно расширяясь, эта любовь переходит в любовь к родной стране, к её истории, прошлому и настоящему, ко всему человечеству» 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Д.С.Лихачев.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2132856"/>
            <a:ext cx="6552728" cy="1940957"/>
          </a:xfrm>
          <a:prstGeom prst="round2DiagRect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«Нельзя пробудить чувство Родины без восприятия и переживания окружающего мира. Пусть в сердце малыша на всю жизнь останутся воспоминания о маленьком уголке далекого детства. Пусть с этим уголком связывается образ великой Родины».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В. А. Сухомлинский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332656"/>
            <a:ext cx="6120680" cy="1634490"/>
          </a:xfrm>
          <a:prstGeom prst="round2Diag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«Как нет человека без самолюбия, так нет человека без любви к Отечеству, и эта любовь дает воспитанию верный ключ к сердцу человека…».</a:t>
            </a:r>
          </a:p>
          <a:p>
            <a:pPr algn="just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К.Д.Ушинский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00" decel="100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800" decel="100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800" decel="100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800" decel="1000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Сетевое взаимодействие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980728"/>
          <a:ext cx="8229600" cy="5145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Documents and Settings\Andy\Рабочий стол\Для презентации 1\P31802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692696"/>
            <a:ext cx="2430308" cy="2952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3" descr="C:\Documents and Settings\Andy\Рабочий стол\Для презентации 1\P31802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764704"/>
            <a:ext cx="2412268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Горизонтальный свиток 4"/>
          <p:cNvSpPr/>
          <p:nvPr/>
        </p:nvSpPr>
        <p:spPr>
          <a:xfrm>
            <a:off x="827584" y="188640"/>
            <a:ext cx="7416824" cy="576064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 старшей группы  в «Детском музее им. Т.Савичевой»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755576" y="3429000"/>
            <a:ext cx="7704856" cy="72008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Экскурсия в краеведческий музей посёлка, экспозиция «Русская изба»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Documents and Settings\Andy\Рабочий стол\Для презентации 1\P31802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005064"/>
            <a:ext cx="3360373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C:\Documents and Settings\Andy\Рабочий стол\Для презентации 1\P31802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4005064"/>
            <a:ext cx="3360373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1331640" y="332656"/>
            <a:ext cx="6192688" cy="64807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Взаимодействие с детской библиотекой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730" name="Picture 2" descr="J:\фото для порфолио\IMG_09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789040"/>
            <a:ext cx="3624106" cy="2718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:\Documents and Settings\Andy\Рабочий стол\Для презентации 1\IMG_14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980728"/>
            <a:ext cx="3672408" cy="2754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:\Documents and Settings\Andy\Рабочий стол\Для презентации 1\IMG_14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980728"/>
            <a:ext cx="3702687" cy="2777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J:\фото для порфолио\Изображение 044!!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789040"/>
            <a:ext cx="3600400" cy="2700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1043608" y="260648"/>
            <a:ext cx="7344816" cy="64807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Взаимодействие с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ФОКом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«Атлант»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JustHaus\Desktop\изоб №№.JPG"/>
          <p:cNvPicPr>
            <a:picLocks noChangeAspect="1" noChangeArrowheads="1"/>
          </p:cNvPicPr>
          <p:nvPr/>
        </p:nvPicPr>
        <p:blipFill>
          <a:blip r:embed="rId2" cstate="print"/>
          <a:srcRect t="18847" r="23077" b="13514"/>
          <a:stretch>
            <a:fillRect/>
          </a:stretch>
        </p:blipFill>
        <p:spPr bwMode="auto">
          <a:xfrm>
            <a:off x="899592" y="764704"/>
            <a:ext cx="3240360" cy="2325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http://itd0.mycdn.me/getImage?photoId=512495213613&amp;photoType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764704"/>
            <a:ext cx="338437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JustHaus\Desktop\DSCN09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6788" y="3751729"/>
            <a:ext cx="2173271" cy="2667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23528" y="2996952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Встреча с серебряным призёром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паралимпийских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игр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А.Лыжихиным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8024" y="2996952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Фестиваль «Весёлые старты» –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Irina\Рабочий стол\ФОТО ФОК Денисова\Изображение 032!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23329" y="3926542"/>
            <a:ext cx="3307706" cy="2480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706437"/>
          </a:xfrm>
        </p:spPr>
        <p:txBody>
          <a:bodyPr/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этап – итоговый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Итоговый мониторинг</a:t>
            </a:r>
            <a:endParaRPr lang="ru-RU" sz="2000" b="1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Содержимое 23"/>
          <p:cNvGraphicFramePr>
            <a:graphicFrameLocks noGrp="1"/>
          </p:cNvGraphicFramePr>
          <p:nvPr>
            <p:ph sz="quarter" idx="4294967295"/>
          </p:nvPr>
        </p:nvGraphicFramePr>
        <p:xfrm>
          <a:off x="5072063" y="2187576"/>
          <a:ext cx="3486150" cy="3527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/>
        </p:nvGraphicFramePr>
        <p:xfrm>
          <a:off x="784878" y="1845774"/>
          <a:ext cx="3653307" cy="4131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589257" y="1058787"/>
            <a:ext cx="3744416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Педагогов ДОУ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702065" y="1056775"/>
            <a:ext cx="3888432" cy="3801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Родителей воспитанников ДОУ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4" grpId="0">
        <p:bldAsOne/>
      </p:bldGraphic>
      <p:bldGraphic spid="9" grpId="0">
        <p:bldAsOne/>
      </p:bldGraphic>
      <p:bldP spid="19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52" y="285789"/>
            <a:ext cx="8229600" cy="695518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Новизна личного вклада в развитие образования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546411" y="1348182"/>
            <a:ext cx="2341756" cy="1439621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Методические рекомендации по использованию мини-музеев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6096000" y="1333315"/>
            <a:ext cx="2341756" cy="1439621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Мини-музеи в группах по ознакомлению с родным краем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2185639" y="892098"/>
            <a:ext cx="802889" cy="3902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144322" y="847492"/>
            <a:ext cx="724829" cy="4572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3349084" y="2768106"/>
            <a:ext cx="2341756" cy="1439621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Банк информации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360127" y="1014761"/>
            <a:ext cx="11151" cy="11374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Прямоугольник с двумя скругленными противолежащими углами 22"/>
          <p:cNvSpPr/>
          <p:nvPr/>
        </p:nvSpPr>
        <p:spPr>
          <a:xfrm>
            <a:off x="2631688" y="4917687"/>
            <a:ext cx="1706137" cy="1204332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Знаменитые люди</a:t>
            </a:r>
            <a:endParaRPr lang="ru-RU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4791307" y="4925122"/>
            <a:ext cx="1706137" cy="1204332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Природа родного края</a:t>
            </a:r>
            <a:endParaRPr lang="ru-RU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6839414" y="4876799"/>
            <a:ext cx="1706137" cy="1204332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6600FF"/>
                </a:solidFill>
              </a:rPr>
              <a:t>Твои защитники</a:t>
            </a:r>
            <a:endParaRPr lang="ru-RU" dirty="0">
              <a:solidFill>
                <a:srgbClr val="6600FF"/>
              </a:solidFill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553843" y="4936273"/>
            <a:ext cx="1706137" cy="1204332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Мой посёлок</a:t>
            </a:r>
            <a:endParaRPr lang="ru-RU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flipH="1">
            <a:off x="2107581" y="4270917"/>
            <a:ext cx="758282" cy="4348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3601844" y="4393580"/>
            <a:ext cx="312234" cy="4348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5252223" y="4404732"/>
            <a:ext cx="289933" cy="4237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6077414" y="4226313"/>
            <a:ext cx="713679" cy="3902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2"/>
          <p:cNvSpPr>
            <a:spLocks noGrp="1"/>
          </p:cNvSpPr>
          <p:nvPr>
            <p:ph type="title"/>
          </p:nvPr>
        </p:nvSpPr>
        <p:spPr>
          <a:xfrm>
            <a:off x="500062" y="703263"/>
            <a:ext cx="8229600" cy="634082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Результативность профессиональной педагогической деятельности и достигнутые эффекты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912" y="1954560"/>
            <a:ext cx="8229600" cy="3503265"/>
          </a:xfrm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Система работы по патриотическому воспитанию позволила повысить профессиональную компетентность педагогов.</a:t>
            </a:r>
          </a:p>
          <a:p>
            <a:pPr marL="457200" indent="-457200" eaLnBrk="1" hangingPunct="1">
              <a:lnSpc>
                <a:spcPct val="80000"/>
              </a:lnSpc>
              <a:buNone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Внедрение технологии «музейной педагогики» позволило пополнить  предметно-развивающую среду материалом путём создания мини-музеев родного края.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Родители стал активными участниками образовательного процесса.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Активизировано  сетевое взаимодействие в рамках патриотического воспитания</a:t>
            </a:r>
          </a:p>
          <a:p>
            <a:pPr marL="457200" indent="-457200" eaLnBrk="1" hangingPunct="1">
              <a:lnSpc>
                <a:spcPct val="80000"/>
              </a:lnSpc>
              <a:buNone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Транслируемость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практических достижений профессиональной деятельности педагога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Обобщение опыта работы ДОУ на районном уровне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 теме: «Патриотическое воспитание дошкольников через ознакомление с родным краем в рамках введения ФГОС ДО»</a:t>
            </a: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Выступление на совещании заведующих района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 теме: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«Система работы ДОУ по патриотическому воспитанию»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Размещение материала по проблеме в сетевых интернет сообществах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http://www.maam.ru/users/9200703051irina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000" dirty="0" smtClean="0"/>
              <a:t>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«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Рекомендации по организации мини-музея в детском саду»;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800" u="sng" dirty="0" smtClean="0">
                <a:solidFill>
                  <a:srgbClr val="0070C0"/>
                </a:solidFill>
                <a:hlinkClick r:id="rId3"/>
              </a:rPr>
              <a:t>http://nsportal.ru/fedorova-irina-vyacheslavovna</a:t>
            </a:r>
            <a:r>
              <a:rPr lang="ru-RU" sz="1800" dirty="0" smtClean="0">
                <a:solidFill>
                  <a:srgbClr val="0070C0"/>
                </a:solidFill>
              </a:rPr>
              <a:t> -</a:t>
            </a:r>
          </a:p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 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Консультация для воспитателей «Перспективное планирование работы по патриотическому воспитанию».</a:t>
            </a:r>
          </a:p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 </a:t>
            </a:r>
            <a:endParaRPr lang="ru-RU" sz="1800" u="sng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ru-RU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Литература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88632"/>
          </a:xfrm>
        </p:spPr>
        <p:txBody>
          <a:bodyPr/>
          <a:lstStyle/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Алёшина Н.В. Знакомим дошкольников с родным городом. – М.:ТЦ Сфера,1999. – 112 с.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Алёшина Н.В. Патриотическое воспитание дошкольников. – М.: ЦГЛ, 2004. – 156 с.</a:t>
            </a:r>
          </a:p>
          <a:p>
            <a:pPr lvl="0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Рыбалкова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И. Ознакомление с родным городом как средство патриотического воспитания. // Дошкольное воспитание 2003, № 6. С. 45 – 55.</a:t>
            </a:r>
          </a:p>
          <a:p>
            <a:pPr lvl="0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Маханева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М.Д. Нравственно-патриотическое воспитание дошкольников. – </a:t>
            </a:r>
            <a:r>
              <a:rPr lang="ru-RU" sz="1600" dirty="0" smtClean="0"/>
              <a:t>М.: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ТЦ Сфера, 2009.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Мой родной дом. Программа нравственно-патриотического воспитания дошкольников. – М., 2005.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Комратова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Н.Г., Грибова Л.Ф., Патриотическое воспитание детей 4-6 лет: Методическое пособие, М., 2007.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Малюшова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Н. Здравствуй, музей [Текст] / Н.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Малюшова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// Дошкольное воспитание. -2009. - N11. - С. 24-29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Трунова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М. Секреты музейной педагогики: из опыта работы [Текст] / М.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Трунова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// Дошкольное воспитание. - 2006. - N 4. - С. 38-42.</a:t>
            </a:r>
          </a:p>
          <a:p>
            <a:pPr fontAlgn="t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Чумалова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Т. Музейная педагогика для дошкольников [Текст] / Т.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Чумалова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// Дошкольное воспитание. - 2007. - N 10. - С. 44-50.</a:t>
            </a:r>
          </a:p>
          <a:p>
            <a:pPr fontAlgn="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12.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Чумалова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Т. Основные принципы музейной педагогики: путешествие на машине времени [Текст] / Т.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Чумалова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// Дошкольное воспитание. - 2008. - N 3. - С. 58-63.</a:t>
            </a:r>
          </a:p>
          <a:p>
            <a:pPr fontAlgn="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13.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Шевкунова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Е. «Музей и дети»: педагогический аспект региональной программы [Текст] / Е.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Шевкунова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Л. Власова, Е. Иванова. // Дошкольное воспитание. – 2009 .- N4  - С. 59-65.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420888"/>
            <a:ext cx="8229600" cy="1143000"/>
          </a:xfrm>
        </p:spPr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одержимое 8"/>
          <p:cNvGraphicFramePr>
            <a:graphicFrameLocks noGrp="1"/>
          </p:cNvGraphicFramePr>
          <p:nvPr>
            <p:ph idx="4294967295"/>
          </p:nvPr>
        </p:nvGraphicFramePr>
        <p:xfrm>
          <a:off x="683568" y="764704"/>
          <a:ext cx="7941568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00063" y="314325"/>
            <a:ext cx="8129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Нормативно-правовая документация 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064896" cy="5472608"/>
          </a:xfrm>
        </p:spPr>
        <p:txBody>
          <a:bodyPr/>
          <a:lstStyle/>
          <a:p>
            <a:pPr marL="0" algn="just" eaLnBrk="1" hangingPunct="1"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Проблема патриотического воспитания и гражданского становления подрастающего поколения – одна из актуальных задач государства, общества и образовательных учреждений нашей страны.</a:t>
            </a:r>
          </a:p>
          <a:p>
            <a:pPr marL="0" algn="just" eaLnBrk="1" hangingPunct="1">
              <a:spcBef>
                <a:spcPts val="0"/>
              </a:spcBef>
              <a:buNone/>
            </a:pP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just" eaLnBrk="1" hangingPunct="1"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Дошкольный возраст - важнейший период становления личности, когда закладываются основы патриотизма.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just" eaLnBrk="1" hangingPunct="1">
              <a:spcBef>
                <a:spcPts val="0"/>
              </a:spcBef>
              <a:buNone/>
            </a:pP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just" eaLnBrk="1" hangingPunct="1"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Решение задач патриотического воспитания возможно при условии постоянного повышения профессиональной компетентности педагога, творческой активности.</a:t>
            </a:r>
          </a:p>
          <a:p>
            <a:pPr marL="0" algn="just" eaLnBrk="1" hangingPunct="1">
              <a:spcBef>
                <a:spcPts val="0"/>
              </a:spcBef>
              <a:buFont typeface="Wingdings" pitchFamily="2" charset="2"/>
              <a:buChar char="Ø"/>
            </a:pP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Система работы по патриотическому воспитанию предполагает  активное взаимодействие ДОУ, родителей воспитанников и объектов социума.</a:t>
            </a:r>
          </a:p>
          <a:p>
            <a:pPr marL="0" eaLnBrk="1" hangingPunct="1">
              <a:spcBef>
                <a:spcPts val="0"/>
              </a:spcBef>
              <a:buFont typeface="Wingdings" pitchFamily="2" charset="2"/>
              <a:buChar char="Ø"/>
            </a:pP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Способствует формированию у дошкольников чувства патриотизма, любви к родному краю.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40% педагогов недостаточно знаний о родном крае,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60 %  - не владеют современными методиками и технологиями</a:t>
            </a:r>
          </a:p>
          <a:p>
            <a:pPr marL="0" eaLnBrk="1" hangingPunct="1">
              <a:spcBef>
                <a:spcPts val="0"/>
              </a:spcBef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1187624" y="332656"/>
            <a:ext cx="6768752" cy="1368152"/>
          </a:xfrm>
          <a:prstGeom prst="horizontalScroll">
            <a:avLst/>
          </a:prstGeom>
          <a:ln w="190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u="sng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в ДОУ  методического сопровождения системы работы по патриотическому воспитанию, которая позволит скоординировать деятельность всех участников образовательного процесса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187624" y="1988840"/>
            <a:ext cx="6768752" cy="43204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условий для повышения профессиональной компетентности педагогов в вопросах патриотического воспитания дошкольников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Внедрение инновационных форм работы в воспитательно-образовательный процесс ДОУ – «метод музейной педагогики»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предметно-развивающей среды в группах для ознакомления дошкольников с родным краем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Приобщение родителей к деятельности ДОУ по патриотическому воспитанию.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 сетевого взаимодействия с объектами социума для объединения усилий по патриотическому воспитанию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Этапы работы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539552" y="764704"/>
          <a:ext cx="8075240" cy="6004788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200528"/>
                <a:gridCol w="5874712"/>
              </a:tblGrid>
              <a:tr h="36598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Этапы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Задачи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5341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этап- информационно-аналитический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Изучение готовности педагогов к созданию в ДОУ системы работы с дошкольниками по патриотическому воспитанию через ознакомление с родным краем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Изучение отношения родителей к проблеме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Изучение литературы по теме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Изучение предметно-пространственной среды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8004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этап -практический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eaLnBrk="1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условий для повышения профессиональной компетентности педагогов в вопросах патриотического воспитания дошкольников  </a:t>
                      </a:r>
                    </a:p>
                    <a:p>
                      <a:pPr eaLnBrk="1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Внедрение инновационных форм работы в воспитательно-образовательный процесс ДОУ – «метод музейной педагогики»</a:t>
                      </a:r>
                    </a:p>
                    <a:p>
                      <a:pPr eaLnBrk="1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предметно-развивающей среды в группах для ознакомления дошкольников с родным краем</a:t>
                      </a:r>
                    </a:p>
                    <a:p>
                      <a:pPr eaLnBrk="1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  <a:defRPr/>
                      </a:pPr>
                      <a:r>
                        <a:rPr lang="ru-RU" sz="1600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Построение</a:t>
                      </a:r>
                      <a:r>
                        <a:rPr lang="ru-RU" sz="1600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партнёрских взаимоотношений с семьями воспитанников , с объектами социума путём объединения усилий для воспитания патриотических качеств детей</a:t>
                      </a:r>
                      <a:endParaRPr lang="ru-RU" sz="1600" u="non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29349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этап – итоговый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Проведение итогового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мониторинга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педагогов, родителей.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Представление опыта работы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Проведение анализа предметно-пространственной среды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Определение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езультатов внедрения инновационных технологий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798513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этап –информационно-аналитический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Результаты анкетирования</a:t>
            </a:r>
            <a:endParaRPr lang="ru-RU" sz="1800" b="1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539552" y="1124744"/>
            <a:ext cx="3657600" cy="5000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Педагогов ДОУ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half" idx="3"/>
          </p:nvPr>
        </p:nvSpPr>
        <p:spPr>
          <a:xfrm>
            <a:off x="4932040" y="1124744"/>
            <a:ext cx="3657600" cy="5000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Родителей воспитанников ДОУ</a:t>
            </a:r>
          </a:p>
        </p:txBody>
      </p:sp>
      <p:sp>
        <p:nvSpPr>
          <p:cNvPr id="15365" name="Содержимое 8"/>
          <p:cNvSpPr>
            <a:spLocks noGrp="1"/>
          </p:cNvSpPr>
          <p:nvPr>
            <p:ph sz="quarter" idx="2"/>
          </p:nvPr>
        </p:nvSpPr>
        <p:spPr>
          <a:xfrm>
            <a:off x="457200" y="1444625"/>
            <a:ext cx="4040188" cy="3941763"/>
          </a:xfrm>
          <a:ln>
            <a:prstDash val="solid"/>
          </a:ln>
        </p:spPr>
        <p:txBody>
          <a:bodyPr/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</p:txBody>
      </p:sp>
      <p:graphicFrame>
        <p:nvGraphicFramePr>
          <p:cNvPr id="20" name="Содержимое 19"/>
          <p:cNvGraphicFramePr>
            <a:graphicFrameLocks noGrp="1"/>
          </p:cNvGraphicFramePr>
          <p:nvPr>
            <p:ph sz="quarter" idx="4"/>
          </p:nvPr>
        </p:nvGraphicFramePr>
        <p:xfrm>
          <a:off x="4499992" y="1772816"/>
          <a:ext cx="4392488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Диаграмма 17"/>
          <p:cNvGraphicFramePr>
            <a:graphicFrameLocks/>
          </p:cNvGraphicFramePr>
          <p:nvPr/>
        </p:nvGraphicFramePr>
        <p:xfrm>
          <a:off x="539552" y="1772816"/>
          <a:ext cx="3929063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11560" y="5229200"/>
            <a:ext cx="3571875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0" grpId="0">
        <p:bldAsOne/>
      </p:bldGraphic>
      <p:bldGraphic spid="18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360040" y="260648"/>
            <a:ext cx="4040188" cy="575816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Изучение литературы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4294967295"/>
          </p:nvPr>
        </p:nvSpPr>
        <p:spPr>
          <a:xfrm>
            <a:off x="4716017" y="332656"/>
            <a:ext cx="3816424" cy="648072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Изучение предметно-пространственной среды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10 группа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5292080" y="1052736"/>
            <a:ext cx="3263900" cy="2447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539552" y="620688"/>
            <a:ext cx="4040188" cy="5145088"/>
          </a:xfrm>
        </p:spPr>
        <p:txBody>
          <a:bodyPr/>
          <a:lstStyle/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Алёшина Н.В. «Патриотическое воспитание дошкольников»</a:t>
            </a:r>
          </a:p>
          <a:p>
            <a:pPr lvl="0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Зеленова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Н. Г., Осипова Л.Е. «Мы живём в России»</a:t>
            </a:r>
          </a:p>
          <a:p>
            <a:pPr lvl="0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Маханёва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М. Д. «Нравственно-патриотическое воспитание дошкольников» </a:t>
            </a:r>
          </a:p>
          <a:p>
            <a:pPr lvl="0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Кондрыкинская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Л.А. «С чего начинается Родина» 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Н.Г.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Комратова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Л.Ф. Грибова «Патриотическое воспитание детей 4-6 лет» 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«Мой родной дом» под редакцией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Оверчук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Т. И.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Новицкая М.Ю. «Наследие»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16 группа =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3789040"/>
            <a:ext cx="3240360" cy="2430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323528" y="5229200"/>
            <a:ext cx="4020135" cy="1421080"/>
            <a:chOff x="267239" y="5146558"/>
            <a:chExt cx="4020135" cy="1421080"/>
          </a:xfrm>
        </p:grpSpPr>
        <p:pic>
          <p:nvPicPr>
            <p:cNvPr id="9" name="Picture 6" descr="Книга &quot;С чего начинается Родина. Опыт работы по патриотическому воспитанию в ДОУ&quot; - Л.А. Кондрыкинская. Купить книгу, читать рец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9676955" flipH="1">
              <a:off x="267239" y="5236986"/>
              <a:ext cx="938854" cy="1276841"/>
            </a:xfrm>
            <a:prstGeom prst="rect">
              <a:avLst/>
            </a:prstGeom>
            <a:noFill/>
          </p:spPr>
        </p:pic>
        <p:pic>
          <p:nvPicPr>
            <p:cNvPr id="10" name="Picture 28" descr="Патриотическое воспитан ие детей в детском саду Нравственно-патриотическое воспитание дошкольников. Методическое пособие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1774077">
              <a:off x="3397089" y="5146558"/>
              <a:ext cx="890285" cy="1317730"/>
            </a:xfrm>
            <a:prstGeom prst="rect">
              <a:avLst/>
            </a:prstGeom>
            <a:noFill/>
          </p:spPr>
        </p:pic>
        <p:pic>
          <p:nvPicPr>
            <p:cNvPr id="12" name="Picture 4" descr="Патриотическое воспитание детей 6-7 лет Комратова Н.Г. В книге - Картинка 17460/4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763688" y="5229200"/>
              <a:ext cx="947466" cy="1338438"/>
            </a:xfrm>
            <a:prstGeom prst="rect">
              <a:avLst/>
            </a:prstGeom>
            <a:noFill/>
          </p:spPr>
        </p:pic>
      </p:grpSp>
      <p:sp>
        <p:nvSpPr>
          <p:cNvPr id="11" name="TextBox 10"/>
          <p:cNvSpPr txBox="1"/>
          <p:nvPr/>
        </p:nvSpPr>
        <p:spPr>
          <a:xfrm>
            <a:off x="2267744" y="1268760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 – практический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1619672" y="1844824"/>
          <a:ext cx="5976937" cy="4167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D:\Рабочий стол\фото детсад\Изображение 57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980728"/>
            <a:ext cx="288032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Documents and Settings\Andy\Рабочий стол\на работе\Изображение 001.jpg"/>
          <p:cNvPicPr>
            <a:picLocks noChangeAspect="1" noChangeArrowheads="1"/>
          </p:cNvPicPr>
          <p:nvPr/>
        </p:nvPicPr>
        <p:blipFill>
          <a:blip r:embed="rId8" cstate="print"/>
          <a:srcRect r="16906"/>
          <a:stretch>
            <a:fillRect/>
          </a:stretch>
        </p:blipFill>
        <p:spPr bwMode="auto">
          <a:xfrm>
            <a:off x="539552" y="4221088"/>
            <a:ext cx="2736304" cy="2220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D:\Рабочий стол\работа\Изображение 234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24128" y="4365104"/>
            <a:ext cx="2808312" cy="2106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D:\Рабочий стол\фото детсад\Изображение 101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24128" y="908720"/>
            <a:ext cx="2808461" cy="2106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Graphic spid="5" grpId="0">
        <p:bldAsOne/>
      </p:bldGraphic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2720</TotalTime>
  <Words>1360</Words>
  <Application>Microsoft Office PowerPoint</Application>
  <PresentationFormat>Экран (4:3)</PresentationFormat>
  <Paragraphs>208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   Методическое сопровождение  системы работы по патриотическому воспитанию  дошкольников через ознакомление  с родным краем</vt:lpstr>
      <vt:lpstr>Слайд 2</vt:lpstr>
      <vt:lpstr>Слайд 3</vt:lpstr>
      <vt:lpstr>Актуальность</vt:lpstr>
      <vt:lpstr>Слайд 5</vt:lpstr>
      <vt:lpstr>Этапы работы</vt:lpstr>
      <vt:lpstr>I этап –информационно-аналитический Результаты анкетирования</vt:lpstr>
      <vt:lpstr>Слайд 8</vt:lpstr>
      <vt:lpstr>II этап – практический </vt:lpstr>
      <vt:lpstr>Слайд 10</vt:lpstr>
      <vt:lpstr>Методическая работа</vt:lpstr>
      <vt:lpstr>Слайд 12</vt:lpstr>
      <vt:lpstr>Слайд 13</vt:lpstr>
      <vt:lpstr>Слайд 14</vt:lpstr>
      <vt:lpstr>Внедрение технологии «музейной педагогики» в воспитательно-образовательный процесс ДОУ</vt:lpstr>
      <vt:lpstr>Слайд 16</vt:lpstr>
      <vt:lpstr>Слайд 17</vt:lpstr>
      <vt:lpstr>Слайд 18</vt:lpstr>
      <vt:lpstr>Мероприятия для родителей</vt:lpstr>
      <vt:lpstr>Сетевое взаимодействие</vt:lpstr>
      <vt:lpstr>Слайд 21</vt:lpstr>
      <vt:lpstr>Слайд 22</vt:lpstr>
      <vt:lpstr>Слайд 23</vt:lpstr>
      <vt:lpstr>III этап – итоговый Итоговый мониторинг</vt:lpstr>
      <vt:lpstr>Новизна личного вклада в развитие образования</vt:lpstr>
      <vt:lpstr>Результативность профессиональной педагогической деятельности и достигнутые эффекты</vt:lpstr>
      <vt:lpstr>Транслируемость практических достижений профессиональной деятельности педагога</vt:lpstr>
      <vt:lpstr>Литература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Катенок</dc:creator>
  <cp:lastModifiedBy>user</cp:lastModifiedBy>
  <cp:revision>283</cp:revision>
  <dcterms:created xsi:type="dcterms:W3CDTF">2012-12-02T16:48:00Z</dcterms:created>
  <dcterms:modified xsi:type="dcterms:W3CDTF">2016-11-08T09:59:32Z</dcterms:modified>
</cp:coreProperties>
</file>