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1" r:id="rId5"/>
    <p:sldId id="274" r:id="rId6"/>
    <p:sldId id="276" r:id="rId7"/>
    <p:sldId id="278" r:id="rId8"/>
    <p:sldId id="283" r:id="rId9"/>
    <p:sldId id="268" r:id="rId10"/>
    <p:sldId id="258" r:id="rId11"/>
    <p:sldId id="259" r:id="rId12"/>
    <p:sldId id="263" r:id="rId13"/>
    <p:sldId id="281" r:id="rId14"/>
    <p:sldId id="282" r:id="rId15"/>
    <p:sldId id="28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30C7"/>
    <a:srgbClr val="9148C8"/>
    <a:srgbClr val="4A206A"/>
    <a:srgbClr val="A469D1"/>
    <a:srgbClr val="AC75D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7849" autoAdjust="0"/>
  </p:normalViewPr>
  <p:slideViewPr>
    <p:cSldViewPr>
      <p:cViewPr varScale="1">
        <p:scale>
          <a:sx n="69" d="100"/>
          <a:sy n="69" d="100"/>
        </p:scale>
        <p:origin x="-4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77C39-CC6F-4BA4-A149-1EC0C7A56A47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D7269-B597-46DB-94C8-25D1FADCA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C7A6B-EEDE-44D1-BE61-96977FD3043F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66C06-B6B3-4092-8213-020EE284D9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28385-8C3E-4AC8-83AD-83589912B3F3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21154-58D5-4D08-AFB3-527B5B9846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5FFE3-4B87-4F4E-A4BC-B22AF4AB54B4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7453E-2955-431F-87F4-67B9A6A2C6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EBF83-385C-457E-8E58-0945D2C5166D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67E44-5A01-4DD0-9E20-0686D052AB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23598-81AB-4854-B640-1020353E5FC5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6CB25-334A-4265-9B8F-E21A3F693A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B5CE9-45CE-4A8A-B6C5-2E665DBDDBF9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7E2CA-CD90-4EA7-92C0-6132B6C4E8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6ECF5-AFE5-42AE-A460-F9BA0061FA0E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87A2F-74D0-420A-B3EA-250E70CCB6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53DB8-1212-4FB0-BE18-E19FD636EA63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A29E2-6ED7-4E88-9652-B8777B0306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F8DFD-7A4C-4783-8C0B-C5A1E6A1F6D9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8864E-82CB-44E1-A0E5-22416CCF48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FCB90-13E9-4F85-B6F6-8CB164150941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F776B-1081-4947-83B5-C4BB087DD2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ECA0F2-D33C-462C-8ADC-70E0204C636F}" type="datetimeFigureOut">
              <a:rPr lang="ru-RU"/>
              <a:pPr>
                <a:defRPr/>
              </a:pPr>
              <a:t>11.05.2016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8F2BE7-57D6-4DCE-B28D-61F6898A4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blipFill dpi="0" rotWithShape="1">
            <a:blip r:embed="rId1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lum bright="2000" contrast="25000"/>
            </a:blip>
            <a:srcRect/>
            <a:tile tx="0" ty="0" sx="100000" sy="100000" flip="none" algn="ctr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042" name="Picture 18" descr="http://www.seasprayaustralianlabradoodles.com/Guardian_Home_Program_files/pink-floral-border.pn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0" y="0"/>
            <a:ext cx="2152650" cy="2200275"/>
          </a:xfrm>
          <a:prstGeom prst="rect">
            <a:avLst/>
          </a:prstGeom>
          <a:noFill/>
        </p:spPr>
      </p:pic>
      <p:pic>
        <p:nvPicPr>
          <p:cNvPr id="15" name="Picture 18" descr="http://www.seasprayaustralianlabradoodles.com/Guardian_Home_Program_files/pink-floral-border.pn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 rot="5400000">
            <a:off x="6967538" y="-23813"/>
            <a:ext cx="2152650" cy="2200275"/>
          </a:xfrm>
          <a:prstGeom prst="rect">
            <a:avLst/>
          </a:prstGeom>
          <a:noFill/>
        </p:spPr>
      </p:pic>
      <p:pic>
        <p:nvPicPr>
          <p:cNvPr id="16" name="Picture 18" descr="http://www.seasprayaustralianlabradoodles.com/Guardian_Home_Program_files/pink-floral-border.pn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 rot="10800000">
            <a:off x="6991350" y="4657725"/>
            <a:ext cx="2152650" cy="2200275"/>
          </a:xfrm>
          <a:prstGeom prst="rect">
            <a:avLst/>
          </a:prstGeom>
          <a:noFill/>
        </p:spPr>
      </p:pic>
      <p:pic>
        <p:nvPicPr>
          <p:cNvPr id="17" name="Picture 18" descr="http://www.seasprayaustralianlabradoodles.com/Guardian_Home_Program_files/pink-floral-border.pn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 rot="16200000">
            <a:off x="23813" y="4681538"/>
            <a:ext cx="2152650" cy="2200275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00760" y="142873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63688" y="-275203"/>
            <a:ext cx="6624736" cy="869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детский сад «Солнышко»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5400" b="1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«Я - воспитатель </a:t>
            </a:r>
          </a:p>
          <a:p>
            <a:pPr algn="ctr"/>
            <a:r>
              <a:rPr lang="ru-RU" sz="5400" b="1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новой формации»</a:t>
            </a:r>
          </a:p>
          <a:p>
            <a:pPr algn="ctr"/>
            <a:endParaRPr lang="ru-RU" sz="2000" b="1" dirty="0" smtClean="0">
              <a:solidFill>
                <a:srgbClr val="4A20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2000" b="1" dirty="0" smtClean="0">
              <a:solidFill>
                <a:srgbClr val="4A20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r>
              <a:rPr lang="ru-RU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Долотина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Татьяна Валерьевна</a:t>
            </a:r>
          </a:p>
          <a:p>
            <a:pPr algn="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воспитатель 1 кв. кат.</a:t>
            </a:r>
          </a:p>
          <a:p>
            <a:pPr algn="ctr"/>
            <a:endParaRPr lang="ru-RU" sz="11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р.п.Шатки</a:t>
            </a:r>
            <a:b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2016 г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2800" b="1" dirty="0" smtClean="0">
              <a:solidFill>
                <a:srgbClr val="AC75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2800" b="1" dirty="0" smtClean="0">
              <a:solidFill>
                <a:srgbClr val="AC75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Users\Татьяна\Desktop\image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2542194" cy="4032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spc="-100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Цель создания сайта:</a:t>
            </a:r>
            <a:endParaRPr lang="ru-RU" b="1" u="sng" spc="-100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412777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Главная цель создания сайта: обобщение материала, 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его структурирование и распространение.</a:t>
            </a:r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400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Задачи:</a:t>
            </a:r>
          </a:p>
          <a:p>
            <a:pPr algn="ctr"/>
            <a:endParaRPr lang="ru-RU" sz="4400" b="1" i="1" dirty="0" smtClean="0">
              <a:solidFill>
                <a:srgbClr val="A469D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endParaRPr lang="ru-RU" sz="2400" b="1" i="1" dirty="0">
              <a:solidFill>
                <a:srgbClr val="A469D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996952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6588" lvl="0" indent="-457200">
              <a:buAutoNum type="arabicPeriod"/>
              <a:tabLst>
                <a:tab pos="720725" algn="l"/>
              </a:tabLst>
            </a:pPr>
            <a:r>
              <a:rPr lang="ru-RU" sz="2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Обеспечить открытость </a:t>
            </a:r>
            <a:r>
              <a:rPr lang="ru-RU" sz="2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образовательного пространства для родителей, общественности, коллег.</a:t>
            </a:r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133350" eaLnBrk="0" hangingPunct="0"/>
            <a:r>
              <a:rPr lang="ru-RU" sz="2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 Продолжить самообразование через освоение новых образовательных технологий.</a:t>
            </a:r>
          </a:p>
          <a:p>
            <a:pPr lvl="0" indent="133350" eaLnBrk="0" hangingPunct="0"/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133350" eaLnBrk="0" hangingPunct="0"/>
            <a:r>
              <a:rPr lang="ru-RU" sz="2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 Систематизировать и распространять накопленный опыт и применять ИКТ </a:t>
            </a:r>
            <a:r>
              <a:rPr lang="ru-RU" sz="2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образовательном процессе</a:t>
            </a:r>
            <a:r>
              <a:rPr lang="ru-RU" sz="2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u="sng" spc="-100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Актуальность создания сайта</a:t>
            </a:r>
            <a:endParaRPr lang="ru-RU" sz="3600" b="1" u="sng" spc="-100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39552" y="1690678"/>
            <a:ext cx="777686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33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Любая инновация - это ответ требования времени, путь решения актуальных проблем. Создание и использование персонального сайта свидетельствует о том, что </a:t>
            </a:r>
            <a:r>
              <a:rPr lang="ru-RU" sz="2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работаю в современном информационном пространстве, использую ИКТ, которые помогают мне найти актуальную информацию и поделиться ей с коллегами, распространять свой педагогический опыт, осуществлять работу на современном уровне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46"/>
          </a:xfrm>
        </p:spPr>
        <p:txBody>
          <a:bodyPr/>
          <a:lstStyle/>
          <a:p>
            <a:r>
              <a:rPr lang="en-US" b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doltatv.ucoz.net</a:t>
            </a:r>
            <a:endParaRPr lang="ru-RU" b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Татьяна\Desktop\5691dd62377392216870e0845b30a914.gif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12776"/>
            <a:ext cx="5616624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Рубрики сайта:</a:t>
            </a:r>
            <a:endParaRPr lang="ru-RU" b="1" i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1340769"/>
            <a:ext cx="63367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 себе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Новости, </a:t>
            </a:r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on-line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голосование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Документы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Материалы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Моя группа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Родителям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Наши достижения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События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Фотоальбомы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Трансляция педагогической деятельности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Методическое обеспечение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Методическая копилка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Гостевая книга</a:t>
            </a:r>
          </a:p>
          <a:p>
            <a:pPr>
              <a:buFont typeface="Wingdings" pitchFamily="2" charset="2"/>
              <a:buChar char="Ø"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Полезные ссылки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ON-LINE</a:t>
            </a:r>
            <a:r>
              <a:rPr lang="ru-RU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en-US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доска</a:t>
            </a:r>
            <a:endParaRPr lang="ru-RU" b="1" i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12776"/>
            <a:ext cx="720080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42942"/>
          </a:xfrm>
        </p:spPr>
        <p:txBody>
          <a:bodyPr/>
          <a:lstStyle/>
          <a:p>
            <a:r>
              <a:rPr lang="ru-RU" b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Заключение</a:t>
            </a:r>
            <a:endParaRPr lang="ru-RU" b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67544" y="1261350"/>
            <a:ext cx="806489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Персональный образовательный сайт был создан мной в результате проведения исследовательской деятельности в рамках собственного эксперимента по определению наиболее приемлемых условий интерактивного общения с участниками образовательного процесса. Я надеюсь, что личный сайт не только решит поставленные изначально задачи, но и станут значимыми и популярными ресурсами, активно помогающими очень многим в развитии способностей и возможностей детей, родителям - в воспитании и установлении контактов со своими детьми, педагогам - в их профессиональной деятельности.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/>
          <a:lstStyle/>
          <a:p>
            <a:r>
              <a:rPr lang="ru-RU" b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Воспитатель новой формации</a:t>
            </a:r>
            <a:endParaRPr lang="ru-RU" b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Users\Татьяна\Desktop\8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9" y="1268761"/>
            <a:ext cx="3672407" cy="20162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3212976"/>
            <a:ext cx="7632848" cy="341632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buNone/>
            </a:pP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В моем понимании  воспитатель новой формации  – это личность, постоянно стремящаяся к саморазвитию и самосовершенствованию. В свете современных изменений в сфере дошкольного образования это педагог, держащий руку на пульсе всех современных тенденций в педагогике. Это человек с четким знанием всех особенностей периода дошкольного детства, это эталон для современных работников дошкольного образования.</a:t>
            </a:r>
            <a:endParaRPr lang="ru-RU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868958"/>
          </a:xfrm>
        </p:spPr>
        <p:txBody>
          <a:bodyPr/>
          <a:lstStyle/>
          <a:p>
            <a:r>
              <a:rPr lang="ru-RU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Образовательные технологии</a:t>
            </a:r>
            <a:endParaRPr lang="ru-RU" b="1" i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3573016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технологии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Технологии проектной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Технологии исследовательской деятельности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Информационно-коммуникационные технологии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Личностно-ориентированные технологии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Технология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Социо-игровые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8.Технология музейной педагогики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55576" y="1124744"/>
            <a:ext cx="7272808" cy="2232248"/>
            <a:chOff x="755576" y="1340768"/>
            <a:chExt cx="7272808" cy="2232248"/>
          </a:xfrm>
        </p:grpSpPr>
        <p:pic>
          <p:nvPicPr>
            <p:cNvPr id="3076" name="Picture 4" descr="C:\Users\Татьяна\Desktop\1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99992" y="1340768"/>
              <a:ext cx="3528392" cy="2232248"/>
            </a:xfrm>
            <a:prstGeom prst="rect">
              <a:avLst/>
            </a:prstGeom>
            <a:noFill/>
          </p:spPr>
        </p:pic>
        <p:pic>
          <p:nvPicPr>
            <p:cNvPr id="3077" name="Picture 5" descr="C:\Users\Татьяна\Desktop\2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5576" y="1340768"/>
              <a:ext cx="3600400" cy="223224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0160"/>
          </a:xfrm>
        </p:spPr>
        <p:txBody>
          <a:bodyPr/>
          <a:lstStyle/>
          <a:p>
            <a:r>
              <a:rPr lang="ru-RU" sz="4000" i="1" u="sng" dirty="0" smtClean="0">
                <a:solidFill>
                  <a:srgbClr val="4A2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i="1" u="sng" dirty="0" smtClean="0">
                <a:solidFill>
                  <a:srgbClr val="4A2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Использование ИКТ -технологии в образовательном процессе</a:t>
            </a:r>
            <a:r>
              <a:rPr lang="ru-RU" sz="4000" i="1" u="sng" dirty="0" smtClean="0">
                <a:solidFill>
                  <a:srgbClr val="4A2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i="1" u="sng" dirty="0" smtClean="0">
                <a:solidFill>
                  <a:srgbClr val="4A20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4000" i="1" u="sng" dirty="0">
              <a:solidFill>
                <a:srgbClr val="4A20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645024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использование ИКТ при организации воспитательно-образовательного процесса с детьми;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использование ИКТ в процессе взаимодействия педагога с родителями;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использование ИКТ в процессе и организации методической работы с педагогическими кадрами.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Татьяна\Desktop\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844824"/>
            <a:ext cx="4176464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Трансляция педагогического опыта</a:t>
            </a:r>
            <a:br>
              <a:rPr lang="ru-RU" b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Федеральный уровень</a:t>
            </a:r>
            <a:endParaRPr lang="ru-RU" sz="36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683568" y="2060848"/>
            <a:ext cx="7848872" cy="3243809"/>
            <a:chOff x="539552" y="1556791"/>
            <a:chExt cx="7848872" cy="3243809"/>
          </a:xfrm>
        </p:grpSpPr>
        <p:pic>
          <p:nvPicPr>
            <p:cNvPr id="1026" name="Picture 2" descr="C:\Users\Татьяна\Desktop\snimok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9552" y="1556793"/>
              <a:ext cx="3384376" cy="720079"/>
            </a:xfrm>
            <a:prstGeom prst="rect">
              <a:avLst/>
            </a:prstGeom>
            <a:noFill/>
          </p:spPr>
        </p:pic>
        <p:pic>
          <p:nvPicPr>
            <p:cNvPr id="1027" name="Picture 3" descr="C:\Users\Татьяна\Desktop\2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9552" y="2564904"/>
              <a:ext cx="3384376" cy="2235696"/>
            </a:xfrm>
            <a:prstGeom prst="rect">
              <a:avLst/>
            </a:prstGeom>
            <a:noFill/>
          </p:spPr>
        </p:pic>
        <p:pic>
          <p:nvPicPr>
            <p:cNvPr id="1028" name="Picture 4" descr="C:\Users\Татьяна\Desktop\26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6016" y="1556791"/>
              <a:ext cx="3672408" cy="792089"/>
            </a:xfrm>
            <a:prstGeom prst="rect">
              <a:avLst/>
            </a:prstGeom>
            <a:noFill/>
          </p:spPr>
        </p:pic>
        <p:pic>
          <p:nvPicPr>
            <p:cNvPr id="1029" name="Picture 5" descr="C:\Users\Татьяна\Desktop\2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88024" y="2564904"/>
              <a:ext cx="3600400" cy="216902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Публикации в электронных СМИ</a:t>
            </a:r>
            <a:endParaRPr lang="ru-RU" b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Содержимое 4" descr="diplo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585392"/>
            <a:ext cx="3128530" cy="4425355"/>
          </a:xfrm>
        </p:spPr>
      </p:pic>
      <p:pic>
        <p:nvPicPr>
          <p:cNvPr id="6" name="Содержимое 5" descr="svidetelstvo-2210518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60796" y="1556792"/>
            <a:ext cx="321340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012974"/>
          </a:xfrm>
        </p:spPr>
        <p:txBody>
          <a:bodyPr/>
          <a:lstStyle/>
          <a:p>
            <a:r>
              <a:rPr lang="ru-RU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Участие во всероссийских и международных конкурсах</a:t>
            </a:r>
            <a:endParaRPr lang="ru-RU" b="1" i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Users\Татьяна\Desktop\Image0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2520280" cy="3741801"/>
          </a:xfrm>
          <a:prstGeom prst="rect">
            <a:avLst/>
          </a:prstGeom>
          <a:noFill/>
        </p:spPr>
      </p:pic>
      <p:pic>
        <p:nvPicPr>
          <p:cNvPr id="1027" name="Picture 3" descr="C:\Users\Татьяна\Desktop\Image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916832"/>
            <a:ext cx="2736304" cy="3744416"/>
          </a:xfrm>
          <a:prstGeom prst="rect">
            <a:avLst/>
          </a:prstGeom>
          <a:noFill/>
        </p:spPr>
      </p:pic>
      <p:pic>
        <p:nvPicPr>
          <p:cNvPr id="1028" name="Picture 4" descr="C:\Users\Татьяна\Desktop\2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916831"/>
            <a:ext cx="2592288" cy="37444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224136"/>
          </a:xfrm>
        </p:spPr>
        <p:txBody>
          <a:bodyPr/>
          <a:lstStyle/>
          <a:p>
            <a:r>
              <a:rPr lang="ru-RU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Методический интернет-журнал</a:t>
            </a:r>
            <a:br>
              <a:rPr lang="ru-RU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b="1" i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«Педагогический мир»</a:t>
            </a:r>
            <a:endParaRPr lang="ru-RU" b="1" i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16832"/>
            <a:ext cx="7549589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27584" y="3501008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сайта для меня - это не только хорошая возможность повысить свой профессиональный уровень в сфере информационно - коммуникативных технологий, но и возможность повысить сферу своего профессионального общения, обогатить педагогический опыт по актуальным проблемам. Он создан для моих воспитанников и родителей, коллег и для всех тех, кому интересен мир детства. 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908720"/>
            <a:ext cx="482453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286544" cy="725470"/>
          </a:xfrm>
        </p:spPr>
        <p:txBody>
          <a:bodyPr/>
          <a:lstStyle/>
          <a:p>
            <a:r>
              <a:rPr lang="ru-RU" sz="4000" b="1" u="sng" dirty="0" smtClean="0">
                <a:solidFill>
                  <a:srgbClr val="E030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Создание персонального сайта</a:t>
            </a:r>
            <a:endParaRPr lang="ru-RU" sz="4000" b="1" u="sng" dirty="0">
              <a:solidFill>
                <a:srgbClr val="E030C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1019</TotalTime>
  <Words>334</Words>
  <Application>Microsoft Office PowerPoint</Application>
  <PresentationFormat>Экран (4:3)</PresentationFormat>
  <Paragraphs>68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Воспитатель новой формации</vt:lpstr>
      <vt:lpstr>Образовательные технологии</vt:lpstr>
      <vt:lpstr> Использование ИКТ -технологии в образовательном процессе </vt:lpstr>
      <vt:lpstr>Трансляция педагогического опыта Федеральный уровень</vt:lpstr>
      <vt:lpstr>Публикации в электронных СМИ</vt:lpstr>
      <vt:lpstr>Участие во всероссийских и международных конкурсах</vt:lpstr>
      <vt:lpstr>Методический интернет-журнал «Педагогический мир»</vt:lpstr>
      <vt:lpstr>Создание персонального сайта</vt:lpstr>
      <vt:lpstr>Цель создания сайта:</vt:lpstr>
      <vt:lpstr>Актуальность создания сайта</vt:lpstr>
      <vt:lpstr>doltatv.ucoz.net</vt:lpstr>
      <vt:lpstr>Рубрики сайта:</vt:lpstr>
      <vt:lpstr>ON-LINE  доска</vt:lpstr>
      <vt:lpstr>Заключение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user</cp:lastModifiedBy>
  <cp:revision>129</cp:revision>
  <dcterms:created xsi:type="dcterms:W3CDTF">2013-03-10T12:23:48Z</dcterms:created>
  <dcterms:modified xsi:type="dcterms:W3CDTF">2016-05-11T10:54:43Z</dcterms:modified>
</cp:coreProperties>
</file>