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58" r:id="rId5"/>
    <p:sldId id="259" r:id="rId6"/>
    <p:sldId id="260" r:id="rId7"/>
    <p:sldId id="261" r:id="rId8"/>
    <p:sldId id="265" r:id="rId9"/>
    <p:sldId id="262" r:id="rId10"/>
    <p:sldId id="263" r:id="rId11"/>
    <p:sldId id="266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836712"/>
            <a:ext cx="712879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 дошкольное образовательное учреждение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«Солнышко»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</a:t>
            </a:r>
          </a:p>
          <a:p>
            <a:pPr algn="ctr"/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рассказать детям о малой Родине своей»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42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3772" y="332656"/>
            <a:ext cx="8676456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                          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Улицы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моего поселка.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 поселке  много улиц. Среди них улицы, которые мы хорошо знаем.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Предложите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назвать свою улицу?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Возвращаясь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ребенком из детского сада домой, поиграйте  в игры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больше заметит интересного»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вижу, что у строящегося дома появился еще один этаж. А ты что видишь?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Ребенок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заметить, например, что машины убирают улицу; что в сквере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идут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озеленительные работы; что появились новые скамейки, что проехала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машина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«Скорая помощь», к кому-то спешит врач и т.д. Выигрывает тот,  кто больше знает.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050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692697"/>
            <a:ext cx="80648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«Кто больше знает о нашей улице»</a:t>
            </a:r>
          </a:p>
          <a:p>
            <a:pPr lvl="0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Обращайте внимание ребенка на транспорт, здания(высокие, низкие и </a:t>
            </a:r>
            <a:r>
              <a:rPr lang="ru-RU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природу. Помогите  малышу увидеть то, что наиболее важно: труд людей, преобразование улицы. Взрослый и ребенок по очереди рассказывают все, что они знают об улице. Например: наша улица называется «1мая»,  рядом с ней расположена  улица «Офицерская», ребенок…..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Игры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строительным материалом, конструктором.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Предложите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построить дом, улицу, на которой он живет, детскую площадку. Поиграйте в «Новоселье», помогите разместить игрушки так, чтобы им было комфортно.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Предложите 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малышу подумать и построить поселок или город будущего, чтобы он был красив и удобен.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Предложите ребенку   нарисовать  то,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понравилось на прогулке.</a:t>
            </a:r>
          </a:p>
          <a:p>
            <a:pPr lvl="0"/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361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9532" y="404664"/>
            <a:ext cx="84249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Предложите ребенку составить рассказ 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тему «Мой поселок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1.Как называется поселок, в котором ты живешь? Почему он так называется?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2.В каком районе, области находится поселок»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Какие улицы в поселке ты знаешь? Назови свою улицу?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Достопримечательности поселка.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5.Нравится ли тебе твой поселок?</a:t>
            </a:r>
          </a:p>
        </p:txBody>
      </p:sp>
    </p:spTree>
    <p:extLst>
      <p:ext uri="{BB962C8B-B14F-4D97-AF65-F5344CB8AC3E}">
        <p14:creationId xmlns:p14="http://schemas.microsoft.com/office/powerpoint/2010/main" val="3472042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9975" y="292006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6441" y="116632"/>
            <a:ext cx="8496944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Сухомлинский утверждал, что детство - каждодневное открытие мира и поэтому надо сделать так, чтобы оно стало прежде всего, познанием человека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их красоты и величия.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Любовь к  Родине у ребенка  начинается  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к семье, к самым близким людям - к матери, отцу, бабушке, дедушке. Это корни, связывающие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родным домом и ближайшим окружением.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хотя многие впечатления еще не осознаны им глубоко, но,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впечатления пропущенные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детское восприятие,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играют огромную роль,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становлении личности как патриота Родины.                                                      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знания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семье следует уже 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младшем возрасте: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оспитывать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внимательное отношение 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родителям; 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оощрять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называть имена членов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расширяя сведения о семье необходимо дать представления о родственных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сфере деятельности членов семьи и ее истории.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663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1703" y="260648"/>
            <a:ext cx="81369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детским садом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знакомится с детским садом- учреждением находящимся в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поселке.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младшего дошкольного возраста мы развиваем у детей положительное отношение к детскому саду,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уважительное отношение к сотрудникам детского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сада, 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традициями детского сада,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акрепляем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ребенка о себе, как о части коллектива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Предложите ребенку назвать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улицу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которой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детский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сад.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ул.Федеративная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378424"/>
            <a:ext cx="5381873" cy="33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4140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8175"/>
            <a:ext cx="8784976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Формируя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малой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побуждать детей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рассказыванию о том, какие впечатления дети получают от пребывания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природе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Во время прогулки по лесу, постарайтесь не сами рассказывать о богатстве и красоте леса, а поспособствуйте развитию творческой деятельности малыша. Задайте ему вопросы: какие деревья растут в нашей местности? А что  знаешь о березе? И т.д., если ребенок  затрудняется, то по рассуждайте вместе.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лесах водятся различные животные. Предложите  ребенку назвать животных обитающих в лесах нашей местности, чем они питаются, какой образ жизни ведут 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Рассмотрите с малышом альбомы, книги, иллюстрации о разнообразии природы нашего края.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природой  делает человека более чутким, отзывчивым. Воспитывая любовь к природе родного края,  необходимо приучать детей беречь природу, охранять её. Здесь важен пример родителей.                                                                                                                С целью  природоохранной деятельности созданы заказники. Заказник- это охраняемая природная территория, на которой под охраной  находится не природный комплекс, а некоторые его части: растения, животные, либо отдельные их виды.                                                                                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Покажите ребенку местонахождение заказника.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Привлекайте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к выращиванию растений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Участвуйте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субботниках по озеленению территории детского сада, поселка, около своего дома.</a:t>
            </a:r>
          </a:p>
        </p:txBody>
      </p:sp>
    </p:spTree>
    <p:extLst>
      <p:ext uri="{BB962C8B-B14F-4D97-AF65-F5344CB8AC3E}">
        <p14:creationId xmlns:p14="http://schemas.microsoft.com/office/powerpoint/2010/main" val="3072936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7524" y="0"/>
            <a:ext cx="8748972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Символика 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должны знать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нашего поселка есть свой герб.                                                      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Рассмотрите с ребенком герб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Шатковского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                     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Спросите, у него, что изображено на гербе? Где можно встретить изображение герба поселка? (на  странице газеты «Новый путь», на рекламных щитах поселка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рассматриванием герба, поупражняйте малыша в умении сравнивать герб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Шатковского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с гербом Нижегородской области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Герб имеет форму стрельчатую, образованную 2 дугами, пересекающимися вверху.  Колос и  шестерня. Они указывают, что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Шатковский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район-агропромышленный.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Слева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дуговой полосе белый силуэт колоса (сельское хозяйство). Справа-фрагмент зубчатой шестерни (промышленность). Вверху завершается силуэтом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оленя                 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стоит на волнистой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черной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поверхности.  Её  ножка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обвита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змеями. Из чаши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вытекает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                                                                                                      Все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символизирует здравоохранение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района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целебные источники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грязи.                                                                                                     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целом недра района. Ниже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надписи                                                                                                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Шатковский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  вершиной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вниз                                                                                                          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треугольник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3-х  полосным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обе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изображением флага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Р.Ф.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580" y="4007865"/>
            <a:ext cx="2615379" cy="2850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505" y="3332615"/>
            <a:ext cx="237807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678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188640"/>
            <a:ext cx="849694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                        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Достопримечательности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поселка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историческим достопримечательностям поселка Шатки относится Мемориальный комплекс «Никто не забыт, ничто не забыто» построенный в 1985г в память о героях Великой Отечественной войны.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	Совершите прогулку к вечному огню. Обратите внимание на «вечный огонь». Огонь горит всегда, напоминая людям о тех, кто погиб на войне.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	Внимательно рассмотрите с ребенком «Аллею Героев Советского  Союза». Познакомьте  с уроженцами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Шатковского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района, отдавшими жизнь за наше светлое будущее.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	Военная техника. С целью обогащения знаний детей ребенка о военной технике можно  воспользоваться имеющимися здесь:  пушкой, истребителем, танком. «Заострите» внимание ребенка на том, что в годы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танки и другую военную технику на фронт для борьбы в фашистами поставлял наш Горьковский автозавод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753" y="4285100"/>
            <a:ext cx="4130236" cy="2530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69" y="4303683"/>
            <a:ext cx="3716263" cy="2530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194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0212" y="188640"/>
            <a:ext cx="82302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 одним из фрагментов мемориального комплекса стал обелиск памяти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ленинградской пионерки  Тани Савичевой.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Стела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Савичевой.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Расскажите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малышу о Тане, о блокаде Ленинграда, о дневнике, который стал обвинительным  документом фашизма на Нюрнбергском процессе.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Мемориал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«Т. Савичевой и детям войны посвящается» открыт в 2010г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Железнодорожный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вокзал, где установлена мемориальная доска «Жила-была Таня» с информацией о прибытии в 1942г в Шатки поезда с детьми из осажденного Ленинграда.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Донесите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сведения ребенка о том, что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Шатках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действует детский оздоровительный лагерь  им. Тани Савичевой.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50729"/>
            <a:ext cx="4621213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404948"/>
            <a:ext cx="3740894" cy="312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4642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9532" y="188640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музее им. Т. Савичевой, вы можете посмотреть экспозицию стильной комнаты семьи Савичевых, за круглым столом любила собираться большая, дружная семья Савичевых, окунуться в историю тех времен, взглянуть на вещи, которые пережили военные действия, прослушать интересную лекцию экскурсовода.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27" y="1653927"/>
            <a:ext cx="4115913" cy="2742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9"/>
          <a:stretch/>
        </p:blipFill>
        <p:spPr bwMode="auto">
          <a:xfrm>
            <a:off x="5580112" y="1484784"/>
            <a:ext cx="2869736" cy="3358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840" y="4396432"/>
            <a:ext cx="3505200" cy="233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245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404664"/>
            <a:ext cx="806489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Кипячий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ключ»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Кипячий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ключ», это древнее минеральное образования,  лечебные  водные  источники и грязи. Они используются при лечении различных заболеваний: желудка, кишечных заболеваний, сосудов, заболеваний ЛОР и др.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Совершите с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ребенком экскурсию к источнику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Кипячий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ключ».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74434"/>
            <a:ext cx="4572000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04" y="3645023"/>
            <a:ext cx="4296898" cy="2862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00658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1085</Words>
  <Application>Microsoft Office PowerPoint</Application>
  <PresentationFormat>Экран (4:3)</PresentationFormat>
  <Paragraphs>89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</dc:creator>
  <cp:lastModifiedBy>а</cp:lastModifiedBy>
  <cp:revision>21</cp:revision>
  <dcterms:created xsi:type="dcterms:W3CDTF">2023-01-27T08:12:18Z</dcterms:created>
  <dcterms:modified xsi:type="dcterms:W3CDTF">2024-11-17T17:02:19Z</dcterms:modified>
</cp:coreProperties>
</file>