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9" r:id="rId2"/>
    <p:sldId id="256" r:id="rId3"/>
    <p:sldId id="285" r:id="rId4"/>
    <p:sldId id="286" r:id="rId5"/>
    <p:sldId id="287" r:id="rId6"/>
    <p:sldId id="296" r:id="rId7"/>
    <p:sldId id="288" r:id="rId8"/>
    <p:sldId id="297" r:id="rId9"/>
    <p:sldId id="289" r:id="rId10"/>
    <p:sldId id="290" r:id="rId11"/>
    <p:sldId id="298" r:id="rId12"/>
    <p:sldId id="291" r:id="rId13"/>
    <p:sldId id="292" r:id="rId14"/>
    <p:sldId id="293" r:id="rId15"/>
    <p:sldId id="294" r:id="rId16"/>
    <p:sldId id="295" r:id="rId17"/>
    <p:sldId id="29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813233"/>
            <a:ext cx="8062912" cy="147002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Monotype Corsiva" panose="03010101010201010101" pitchFamily="66" charset="0"/>
              </a:rPr>
              <a:t>Консультация для родителей </a:t>
            </a:r>
            <a:br>
              <a:rPr lang="ru-RU" sz="3600" b="1" dirty="0" smtClean="0">
                <a:latin typeface="Monotype Corsiva" panose="03010101010201010101" pitchFamily="66" charset="0"/>
              </a:rPr>
            </a:br>
            <a:r>
              <a:rPr lang="ru-RU" sz="5000" b="1" dirty="0" smtClean="0">
                <a:solidFill>
                  <a:schemeClr val="tx1"/>
                </a:solidFill>
                <a:effectLst/>
                <a:latin typeface="Monotype Corsiva" panose="03010101010201010101" pitchFamily="66" charset="0"/>
              </a:rPr>
              <a:t>«Отец как воспитатель» </a:t>
            </a:r>
            <a:endParaRPr lang="ru-RU" sz="5000" b="1" dirty="0">
              <a:solidFill>
                <a:schemeClr val="tx1"/>
              </a:solidFill>
              <a:effectLst/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797152"/>
            <a:ext cx="3672408" cy="9361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Подготовила воспитатель: </a:t>
            </a:r>
            <a:endParaRPr lang="ru-RU" sz="2400" b="1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err="1" smtClean="0">
                <a:solidFill>
                  <a:schemeClr val="tx1"/>
                </a:solidFill>
                <a:latin typeface="Monotype Corsiva" panose="03010101010201010101" pitchFamily="66" charset="0"/>
              </a:rPr>
              <a:t>Долотина</a:t>
            </a:r>
            <a:r>
              <a:rPr lang="ru-RU" sz="2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Т.В.</a:t>
            </a:r>
            <a:endParaRPr lang="ru-RU" sz="24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4" name="Picture 2" descr="C:\Documents and Settings\User\Рабочий стол\педагог года\5688f82167b0a941b8bc053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2780928"/>
            <a:ext cx="3838554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55576" y="26064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Monotype Corsiva" panose="03010101010201010101" pitchFamily="66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2000" b="1" dirty="0" smtClean="0">
                <a:latin typeface="Monotype Corsiva" panose="03010101010201010101" pitchFamily="66" charset="0"/>
              </a:rPr>
              <a:t>детский сад «Солнышко»</a:t>
            </a:r>
            <a:endParaRPr lang="ru-RU" sz="2000" b="1" dirty="0"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6287250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Monotype Corsiva" panose="03010101010201010101" pitchFamily="66" charset="0"/>
              </a:rPr>
              <a:t>р</a:t>
            </a:r>
            <a:r>
              <a:rPr lang="ru-RU" sz="2400" b="1" dirty="0" err="1" smtClean="0">
                <a:latin typeface="Monotype Corsiva" panose="03010101010201010101" pitchFamily="66" charset="0"/>
              </a:rPr>
              <a:t>.п.Шатки</a:t>
            </a:r>
            <a:r>
              <a:rPr lang="ru-RU" sz="2400" b="1" dirty="0" smtClean="0">
                <a:latin typeface="Monotype Corsiva" panose="03010101010201010101" pitchFamily="66" charset="0"/>
              </a:rPr>
              <a:t>, 2024г.</a:t>
            </a:r>
            <a:endParaRPr lang="ru-RU" sz="2400" b="1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95710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воплощение дисциплины, требований,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норм. Именно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 отвечает за принятие ребенком своего пола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усвоение соответствующей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поведения.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папы – подчеркивать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культивировать мужское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женское в сыне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дочери. Хотите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влияние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ребенка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привить ему свои ценности – наладьте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 настоящий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 с самого рождения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продолжайте поддерживать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всю жизнь.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379" y="3140968"/>
            <a:ext cx="3801266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78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843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большой ребенок, и это – его уникальная особенность. Именно папа использует весь окружающий мир как большое игровое развивающее поле, папа умеет использовать обычные вещи необычным способом и таким образом расширять границы сознания ребенка, папа не боится умеренных стрессов, так как знает, что они закаляют. И отцам ни в коем случае нельзя «забивать» эти свои черты, а, наоборот, нужно всячески их оберегать и культивировать, они – один из самых ценных подарков вашим детям.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4077072"/>
            <a:ext cx="378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350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Папа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сын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Папы всегда стараются вырастить из сыновей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настоящих мужчин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порой это благое намерение выливается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излишнюю строгость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отстраненность – чтобы не вырос «мямлей», да и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пристало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настоящим мужикам нежничать». Меж тем,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излишняя строгость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в малыше страхи. При наличии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душевной близости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отцом и сыном детишки вырастают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спокойными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благополучными, даже если с мамой такой близости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наблюдается. Если отношения с папой теплые, если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сыном общаются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равных, он с большей вероятностью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усвоит родительские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как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свои. 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конечно, папа – это пример, с него мальчик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рисует» будущего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себя: мужчину, мужа и отца. Не важно, что вы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ребенку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важно, как вы себя ведете, – подражать малыш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только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поведению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4097402"/>
            <a:ext cx="378525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715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Отец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дочка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отец определяет женскую судьбу своей дочери.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успех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личной жизни, выбор партнеров и отношения с ними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отцовской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ответственности.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девочек невероятно важен физический контакт с отцом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поцелуи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объятия растят и подпитывают ее чувство собственного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для мальчика, для девочки отец – тоже образец,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представителя противоположного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пола. От того, как папа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ведет себя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ней и мамой, зависит сценарий будущей жизни дочери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матери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зависит в минимальной степени.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потребность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дочери – ласка и доброта по отношению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ней. Поведение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отца дочь усваивает как образец мужского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женщинам, его образ становится ее романтическим идеалом, 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будущем девочка неосознанно ищет подобного отношения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365104"/>
            <a:ext cx="4130677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819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12845"/>
            <a:ext cx="849694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Если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вечно занят.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 очень много работает? Это вовсе не говорит о том,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малыш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будет обделен отцовским вниманием.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важно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количество, а качество общения ребенка и отца.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самый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занятой папа сможет поцеловать малыша на ночь,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поиграть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ним. Дефицит живого общения можно компенсировать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отпуска и в выходные. Такое общение может быть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продуктивнее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каждодневного. Ведь ребенок и отец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успели соскучиться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по другу: у них накапливается много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новостей, возникает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общаться, делиться впечатлениями.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861048"/>
            <a:ext cx="431925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94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9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бы желание…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Воспользуйтесь тем, что все мужчины любят играть: игры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папой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море эмоций! Самое важное в общении папы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ребенка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само желание общаться. Тогда даже расстояние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отсутствие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не помеха. Главное, чтобы малыш знал: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любит, ему интересны все события в жизни ребенка.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главное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папа всегда поможет и советом и делом.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2924944"/>
            <a:ext cx="4757803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38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Счастье семьи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не только счастье двух людей. Это счастье для многих, кто с ними соприкасается: для их детей, для друзей, знакомых. В такой семье дети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растут человечными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стойкими к жизненным невзгодам, потому что в детстве они получают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необходимое количество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«калорий» родительского тепла.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Счастье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когда в семье не только мать, но и умный отец. Народная мудрость утверждает, что один отец - значит больше, чем сто учителей. Поэтому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полноценного развития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воспитания необходим отец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человек, который всё лучшее, чем он богат, чем одарила его природа и окружающие люди, что он приобретает в неустанных поисках, умеет передать детям.</a:t>
            </a:r>
          </a:p>
        </p:txBody>
      </p:sp>
    </p:spTree>
    <p:extLst>
      <p:ext uri="{BB962C8B-B14F-4D97-AF65-F5344CB8AC3E}">
        <p14:creationId xmlns:p14="http://schemas.microsoft.com/office/powerpoint/2010/main" val="270702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08720"/>
            <a:ext cx="84969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«Любовь отца – исключительна, она не похожа на любовь матерей, в ней мало слов. Но она бесценна»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77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305342"/>
            <a:ext cx="842493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мать, папа и мама - два самых родных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важных человека в жизни каждого ребенка.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если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мамы всем понятна, то роль папы часто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осознаваема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непонятна и, к огромному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сожалению, часто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сводится лишь к наказаниям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маленького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человечка. А тем временем наши дети так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 нуждаются в участии отца в их жизни, в его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дружбе, заботе и защите.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4624"/>
            <a:ext cx="6606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отцом совсем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отцом,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напротив, трудно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Буш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7346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роли отца в воспитании ребенка сегодня говорят много.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отмечают, что довольно сложно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вырастить полноценную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личность, будь – то мальчик или девочка,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мужского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влияния. Никто не отрицает возможность добиться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успеха в области воспитания без отца, но как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жизнь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большая редкость. Ведь от обоих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зависит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каким вырастит их чадо. Важно, то, что дают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ему родители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частности отец может дать то, что ни кто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мире больше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ему не сможет. </a:t>
            </a:r>
          </a:p>
        </p:txBody>
      </p:sp>
    </p:spTree>
    <p:extLst>
      <p:ext uri="{BB962C8B-B14F-4D97-AF65-F5344CB8AC3E}">
        <p14:creationId xmlns:p14="http://schemas.microsoft.com/office/powerpoint/2010/main" val="39041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5846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Итак, как современный папа может (и должен)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 воспитании ребенка?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посмотрим, в каких аспектах развития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ребенка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папы будет наиболее полезно: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 первый год жизни очень значима роль отца в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 развитии ребенка и формировании основных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двигательных навыков. Как правило, игры пап с детьми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отличаются от того, как развлекают малышей мамы: отцы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склонны к активным физическим забавам, они не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боятся подбрасывать детей, вертеть их, учат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кувыркаться, катают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плечах и т.д. Это стимулирует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физическую активность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4941168"/>
            <a:ext cx="2711441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92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Отец может стать неоценимым помощником в развитии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 ребенка. Отмечено, что отцы могут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говорить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быстрее и правильнее, чем мамы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бабушки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связано это с тем, что папы, в отличие от мам,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коверкают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и не «сюсюкают», стараясь 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подстроиться» под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карапуза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708920"/>
            <a:ext cx="4562475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356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51344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Фигура отца важна для выстраивания конструктивных отношений в паре «мать-ребенок». В семье с гармоничными взаимоотношениями на определенном этапе развития ребенка (обычно после года) отец помогает ему максимально безболезненно «отделиться» от матери и выработать им оптимальную дистанцию. Некоторые психологи даже рекомендуют именно отцам брать на себя инициативу в таких значимых с точки зрения взросления малыша и социализации мероприятиях, как «переселение» ребенка в свою кроватку, «знакомство» с садиком и т.д.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573016"/>
            <a:ext cx="378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4428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Отец приучает ребенка адекватно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воспринимать социальную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иерархичность (подчиненность и подотчетность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ему понять, что значит авторитет, знакомит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такими социальными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инструментами, как одобрение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порицание (или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Связано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 тем, что, в отличие от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матери, которая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ребенка просто за то, что он «есть»,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обычно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предъявляет к ребенку определенные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которым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должен соответствовать.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861048"/>
            <a:ext cx="378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003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59340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Важна роль отца в таком аспекте воспитания ребенка,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половая самоидентификация. Мальчики, глядя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отца, формируют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определенную поведенческую модель,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впоследствии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идеале) будут придерживаться.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Девочкам общение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папой помогает идентифицировать себя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женщин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717032"/>
            <a:ext cx="378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6516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340768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отца в воспитании ребенка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что отвечает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папа? Какова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отца в семье? Неужели только добывать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безбедного существования? Конечно, нет!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общество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пришло к следующему выводу: «в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вопросах воспитания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папа может дать то, чего не может мама,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разные, дополняющие друг друга функции».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тандем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мамы и папы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возможность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становления гармоничной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90421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E36C09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388</TotalTime>
  <Words>1387</Words>
  <Application>Microsoft Office PowerPoint</Application>
  <PresentationFormat>Экран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Century Gothic</vt:lpstr>
      <vt:lpstr>Monotype Corsiva</vt:lpstr>
      <vt:lpstr>Times New Roman</vt:lpstr>
      <vt:lpstr>Verdana</vt:lpstr>
      <vt:lpstr>Wingdings 2</vt:lpstr>
      <vt:lpstr>Яркая</vt:lpstr>
      <vt:lpstr>Консультация для родителей  «Отец как воспитатель»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ДС Солнышко</dc:creator>
  <cp:lastModifiedBy>ДС Солнышко</cp:lastModifiedBy>
  <cp:revision>31</cp:revision>
  <dcterms:modified xsi:type="dcterms:W3CDTF">2024-11-27T11:28:59Z</dcterms:modified>
</cp:coreProperties>
</file>