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269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>
      <p:cViewPr varScale="1">
        <p:scale>
          <a:sx n="68" d="100"/>
          <a:sy n="68" d="100"/>
        </p:scale>
        <p:origin x="14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22907-53FB-4AE6-805E-461AE557AA07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7E0B6-4B4C-49F2-BB99-7F8ECC54BC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3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7E0B6-4B4C-49F2-BB99-7F8ECC54BC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04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7962913-4101-49DB-A4CB-8AA44A0B4CA8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4C3773F-C554-4179-B130-0AC8E5291B9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674B0B-0B15-4CE2-88E3-A36005C5B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C4DA87-CF10-4E8B-A01B-268C9D061BAD}"/>
              </a:ext>
            </a:extLst>
          </p:cNvPr>
          <p:cNvSpPr txBox="1"/>
          <p:nvPr/>
        </p:nvSpPr>
        <p:spPr>
          <a:xfrm>
            <a:off x="2195736" y="2564904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Важно ли соблюдать режим дня ребёнка?</a:t>
            </a:r>
          </a:p>
        </p:txBody>
      </p:sp>
    </p:spTree>
    <p:extLst>
      <p:ext uri="{BB962C8B-B14F-4D97-AF65-F5344CB8AC3E}">
        <p14:creationId xmlns:p14="http://schemas.microsoft.com/office/powerpoint/2010/main" val="2692008413"/>
      </p:ext>
    </p:extLst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D06D88-5D60-4CDC-BCC0-138D8BFA4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31640" y="795184"/>
            <a:ext cx="7128792" cy="6021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Режим дня дошкольника — не искусственная выдумка врачей и педагогов. Он основан на точных наблюдениях над физиологией дошкольника и изменением его активности в течение дня и недели.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Известно, что максимальная работоспособность проявляется у ребенка от 8.00 до 12.00 и от 16.00 до 18.00, а минимальная — в 14.00–16.00.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Поэтому занятия, требующие умственного напряжения, лучше всего планировать в первой половине дня.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002060"/>
                </a:solidFill>
              </a:rPr>
            </a:br>
            <a:r>
              <a:rPr lang="ru-RU" sz="5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«С горки на горку»</a:t>
            </a:r>
            <a:br>
              <a:rPr lang="ru-RU" sz="53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94AFF8-A581-4A75-9681-894A55900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295636" y="1484784"/>
            <a:ext cx="6552728" cy="56669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К концу недели работоспособность ребенка падает, нарастает утомление.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Не секрет, что дети могут уставать от интенсивного общения со сверстниками.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Поэтому отнеситесь с пониманием и уважением к тому обстоятельству, что дома в субботу и воскресенье вашему ребенку требуется разрядка.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F6583C-1A46-4D7A-8C25-496E0ABCC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53952" y="984920"/>
            <a:ext cx="7488832" cy="5796880"/>
          </a:xfrm>
        </p:spPr>
        <p:txBody>
          <a:bodyPr>
            <a:normAutofit fontScale="77500" lnSpcReduction="20000"/>
          </a:bodyPr>
          <a:lstStyle/>
          <a:p>
            <a:pPr algn="ctr" fontAlgn="base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 идеале дошкольнику рекомендуется следующий режим дня:</a:t>
            </a:r>
          </a:p>
          <a:p>
            <a:pPr fontAlgn="base"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максимальная продолжительность непрерывного бодрствования — 5,5–6 часов;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сон — 12,5–12 часов (из них 2–2,5 часа приходится на дневной сон);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четыре приема пищи с интервалом в 3,5–4 часа.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</a:t>
            </a: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Очень важно, чтобы режим дома совпадал с режимом дошкольного учреждения.</a:t>
            </a:r>
          </a:p>
          <a:p>
            <a:pPr fontAlgn="base">
              <a:buNone/>
            </a:pP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Поинтересуйтесь, как складывается распорядок дня вашего ребенка в детском саду. </a:t>
            </a:r>
          </a:p>
          <a:p>
            <a:pPr fontAlgn="base">
              <a:buNone/>
            </a:pP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fontAlgn="base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Вы можете удивиться — он сам подскажет вам, что вы делаете дома не так, и поможет скорректировать режим.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«Учитесь у ребенка»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02C55-AB68-42C0-9417-8913C323B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269976" y="2030763"/>
            <a:ext cx="7200800" cy="4832532"/>
          </a:xfrm>
        </p:spPr>
        <p:txBody>
          <a:bodyPr/>
          <a:lstStyle/>
          <a:p>
            <a:pPr>
              <a:buNone/>
            </a:pPr>
            <a:r>
              <a:rPr lang="ru-RU" b="1" dirty="0"/>
              <a:t>  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Необходимое условие здоровья, физического и психологического благополучия ребенка — соблюдение режима дня.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Правильный ритм, заданный распорядком жизни в детском саду, не должен нарушаться в выходные дни, когда дети проводят сутки напролет в обществе родителей.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«Значение режима в жизни дошкольника»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63D1EF-3828-466D-8E89-6D4EA8FEB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31640" y="1822409"/>
            <a:ext cx="6912768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solidFill>
                  <a:srgbClr val="7030A0"/>
                </a:solidFill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Режим дня — это чередование различных видов деятельности: отдыха, сна, питания, пребывания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на свежем воздухе. И если в дошкольном учреждении режима придерживаются неукоснительно, то в субботу и воскресенье правила упорядоченной жизни нередко нарушаются. В результате в понедельник утром большинство детей выглядят утомленными или, наоборот, чересчур возбуждены.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«Режим дня»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811A6B-53FB-41CB-9D27-7955B6026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 (2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2066217" y="155787"/>
            <a:ext cx="3214710" cy="2000264"/>
          </a:xfrm>
          <a:prstGeom prst="snip1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 (3)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3928743" y="5462415"/>
            <a:ext cx="1876425" cy="1428750"/>
          </a:xfrm>
          <a:prstGeom prst="snip1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5">
            <a:lum bright="-10000"/>
          </a:blip>
          <a:stretch>
            <a:fillRect/>
          </a:stretch>
        </p:blipFill>
        <p:spPr>
          <a:xfrm>
            <a:off x="6156176" y="332655"/>
            <a:ext cx="2480771" cy="1646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возб.jpg"/>
          <p:cNvPicPr>
            <a:picLocks noChangeAspect="1"/>
          </p:cNvPicPr>
          <p:nvPr/>
        </p:nvPicPr>
        <p:blipFill>
          <a:blip r:embed="rId6">
            <a:lum bright="-10000"/>
          </a:blip>
          <a:stretch>
            <a:fillRect/>
          </a:stretch>
        </p:blipFill>
        <p:spPr>
          <a:xfrm>
            <a:off x="6506970" y="5120665"/>
            <a:ext cx="1357322" cy="164307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утомлен.jpg"/>
          <p:cNvPicPr>
            <a:picLocks noChangeAspect="1"/>
          </p:cNvPicPr>
          <p:nvPr/>
        </p:nvPicPr>
        <p:blipFill>
          <a:blip r:embed="rId7">
            <a:lum bright="-10000"/>
          </a:blip>
          <a:stretch>
            <a:fillRect/>
          </a:stretch>
        </p:blipFill>
        <p:spPr>
          <a:xfrm>
            <a:off x="1219284" y="2459553"/>
            <a:ext cx="1367028" cy="2048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устал.jpg"/>
          <p:cNvPicPr>
            <a:picLocks noChangeAspect="1"/>
          </p:cNvPicPr>
          <p:nvPr/>
        </p:nvPicPr>
        <p:blipFill>
          <a:blip r:embed="rId8">
            <a:lum bright="-10000"/>
          </a:blip>
          <a:stretch>
            <a:fillRect/>
          </a:stretch>
        </p:blipFill>
        <p:spPr>
          <a:xfrm>
            <a:off x="1080379" y="5490703"/>
            <a:ext cx="1971676" cy="1372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643175" y="2079259"/>
            <a:ext cx="52987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От нарушения режима страдает не только ребенок, но и родители. Вместе со своим малышом вы тратите слишком много энергии, быстрее устаете и ничего не успеваете сделать. Вывод прост: соблюдение режима облегчает жизнь и вам, и вашему ребенку.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EBDA4A-2B0E-412C-A9A0-B63832EE1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3608" y="692696"/>
            <a:ext cx="4474632" cy="60129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         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Приучая детей к определенному режиму, к выполнению гигиенических требований, мы создаем у них полезные для организма навыки и тем самым сохраняем их здоровье.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  Твердый режим дня, установленный в соответствии с возрастными особенностями детей, — одно из существенных условий нормального физического развития ребенка.</a:t>
            </a:r>
          </a:p>
        </p:txBody>
      </p:sp>
      <p:pic>
        <p:nvPicPr>
          <p:cNvPr id="5" name="Содержимое 4" descr="режим.jpg"/>
          <p:cNvPicPr>
            <a:picLocks noGrp="1" noChangeAspect="1"/>
          </p:cNvPicPr>
          <p:nvPr>
            <p:ph sz="half" idx="2"/>
          </p:nvPr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5545170" y="548680"/>
            <a:ext cx="3571900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94704F-CB57-4FB2-8019-00747A839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0904" y="390378"/>
            <a:ext cx="5256584" cy="607724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         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Основное требование к режиму </a:t>
            </a:r>
            <a:r>
              <a:rPr lang="ru-RU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— </a:t>
            </a: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это точность во времени и правильное чередование, смена одних видов деятельности другими.</a:t>
            </a:r>
            <a:b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Должно быть установлено время, когда ребенок ложится спать, встает, ест, гуляет, выполняет несложные, посильные для него обязанности. Время это необходимо точно соблюдать.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Содержимое 4" descr="i (5).jpg"/>
          <p:cNvPicPr>
            <a:picLocks noGrp="1" noChangeAspect="1"/>
          </p:cNvPicPr>
          <p:nvPr>
            <p:ph sz="half" idx="2"/>
          </p:nvPr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6130715" y="-28807"/>
            <a:ext cx="2375866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AFC645-5322-4DEC-8356-6FA08B94F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46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03648" y="428506"/>
            <a:ext cx="4059936" cy="63729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 </a:t>
            </a: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Только во время сна     ребенок получает полный отдых. </a:t>
            </a:r>
          </a:p>
          <a:p>
            <a:pPr>
              <a:buNone/>
            </a:pP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Сон должен быть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  достаточно продолжительным: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дети 3—4 лет спят 14 часов в сутки,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5—6 лет — 13 часов, 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7—8 лет — 12 часов.</a:t>
            </a:r>
          </a:p>
          <a:p>
            <a:pPr>
              <a:buNone/>
            </a:pP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 Из этого времени необходимо, особенно для младших детей, выделить часа полтора для дневного сна. Дети должны ложиться не позднее 8—9 часов вечера. </a:t>
            </a:r>
          </a:p>
        </p:txBody>
      </p:sp>
      <p:pic>
        <p:nvPicPr>
          <p:cNvPr id="5" name="Содержимое 4" descr="79934064_large_Children_Day_vector_wallpaper_0168005a.jpg"/>
          <p:cNvPicPr>
            <a:picLocks noGrp="1" noChangeAspect="1"/>
          </p:cNvPicPr>
          <p:nvPr>
            <p:ph sz="half" idx="2"/>
          </p:nvPr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5100281" y="1702579"/>
            <a:ext cx="4059238" cy="4214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2AE1D3-8C29-40D1-B003-19A1AFAFB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Содержимое 4" descr="9e8a8b8ff78f.jpg"/>
          <p:cNvPicPr>
            <a:picLocks noGrp="1" noChangeAspect="1"/>
          </p:cNvPicPr>
          <p:nvPr>
            <p:ph sz="half" idx="2"/>
          </p:nvPr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5441952" y="1772816"/>
            <a:ext cx="3702048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9632" y="476672"/>
            <a:ext cx="4059936" cy="667774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</a:rPr>
              <a:t>    </a:t>
            </a: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Питание. 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Дети получают питание 4—5 раз в день. 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Первая еда дается через полчаса, во всяком случае не позднее чем через час после пробуждения ребенка, а последняя — часа за полтора до сна. 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Между приемами пищи должны быть установлены промежутки в 3—4 часа, их надо строго соблюдать. 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Наиболее сытная еда дается в обед, менее сытная — на ужин.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6F0412-D392-4E20-A0BA-5E044CE7F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7" y="0"/>
            <a:ext cx="9202433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34261" y="260648"/>
            <a:ext cx="5972187" cy="68580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rgbClr val="7030A0"/>
                </a:solidFill>
              </a:rPr>
              <a:t>   </a:t>
            </a:r>
            <a:r>
              <a:rPr lang="ru-RU" sz="35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Прогулки.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</a:p>
          <a:p>
            <a:pPr>
              <a:buNone/>
            </a:pP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 бы точно ни соблюдалось время сна и еды, режим нельзя признать правильным, если в нем не предусмотрено время для прогулки. </a:t>
            </a:r>
            <a:b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Чем больше времени дети проводят на открытом воздухе, тем они здоровее. На опыте работы детских садов установлено, что дети дошкольного возраста, приученные к ежедневным прогулкам.</a:t>
            </a:r>
          </a:p>
          <a:p>
            <a:pPr>
              <a:buNone/>
            </a:pPr>
            <a:endParaRPr lang="ru-RU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Причиной отмены прогулки для здорового ребенка могут быть исключительные обстоятельства: проливной дождь, большой мороз с сильным ветром.</a:t>
            </a:r>
          </a:p>
        </p:txBody>
      </p:sp>
      <p:pic>
        <p:nvPicPr>
          <p:cNvPr id="4" name="Рисунок 3" descr="i (6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70338" y="2561414"/>
            <a:ext cx="1549334" cy="168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 (7)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-1452" y="897963"/>
            <a:ext cx="2488008" cy="1802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 (8).jpg"/>
          <p:cNvPicPr>
            <a:picLocks noChangeAspect="1"/>
          </p:cNvPicPr>
          <p:nvPr/>
        </p:nvPicPr>
        <p:blipFill>
          <a:blip r:embed="rId5">
            <a:lum bright="-10000"/>
          </a:blip>
          <a:stretch>
            <a:fillRect/>
          </a:stretch>
        </p:blipFill>
        <p:spPr>
          <a:xfrm>
            <a:off x="-58434" y="429309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696</Words>
  <Application>Microsoft Office PowerPoint</Application>
  <PresentationFormat>Экран (4:3)</PresentationFormat>
  <Paragraphs>49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Comic Sans MS</vt:lpstr>
      <vt:lpstr>Constantia</vt:lpstr>
      <vt:lpstr>Wingdings 2</vt:lpstr>
      <vt:lpstr>Бумажная</vt:lpstr>
      <vt:lpstr>Презентация PowerPoint</vt:lpstr>
      <vt:lpstr>«Значение режима в жизни дошкольника»</vt:lpstr>
      <vt:lpstr>«Режим дня»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«С горки на горку» </vt:lpstr>
      <vt:lpstr>Презентация PowerPoint</vt:lpstr>
      <vt:lpstr>«Учитесь у ребенка»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:  «Значение  режима дня в жизни дошкольника»</dc:title>
  <dc:creator>viniplushik</dc:creator>
  <cp:lastModifiedBy>Nastya</cp:lastModifiedBy>
  <cp:revision>24</cp:revision>
  <dcterms:created xsi:type="dcterms:W3CDTF">2013-10-28T18:56:42Z</dcterms:created>
  <dcterms:modified xsi:type="dcterms:W3CDTF">2024-02-05T17:52:44Z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459713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