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9" b="5253"/>
          <a:stretch/>
        </p:blipFill>
        <p:spPr bwMode="auto">
          <a:xfrm>
            <a:off x="-6183" y="-72247"/>
            <a:ext cx="9150183" cy="693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1520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Рекомендации родителям, </a:t>
            </a:r>
            <a:r>
              <a:rPr lang="ru-RU" b="1" dirty="0" smtClean="0"/>
              <a:t>на период адаптации </a:t>
            </a:r>
            <a:r>
              <a:rPr lang="ru-RU" b="1" dirty="0"/>
              <a:t>ребенка.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916760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Привести домашний режим в соответствие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режимом  группы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ориентировку ребенка в ближайшем окружении:</a:t>
            </a:r>
          </a:p>
          <a:p>
            <a:pPr marL="1143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посещать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площадки, ходить в гости к товарищу по</a:t>
            </a:r>
          </a:p>
          <a:p>
            <a:pPr marL="1143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играм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песочнице, оставаться ночевать у бабушки и т. п.;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к самостоятельности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самообслуживании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объяснять ребенку, что он для вас,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прежде, дорог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любим;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оставлять его в дошкольном коллективе на целый день, как</a:t>
            </a:r>
          </a:p>
          <a:p>
            <a:pPr marL="1143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можно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забирать детей домой;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раньше сообщить врачу и воспитателям о</a:t>
            </a:r>
          </a:p>
          <a:p>
            <a:pPr marL="1143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личностных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особенностях малыша;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внимательны к ребенку, заботливы и терпеливы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40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 не надо вести себя с ребенком: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Пугать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детским садом, как наказанием за непослушание;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трицательно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отзываться об учреждении, его специалистах;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 внимания на видимые отклонения в поведении ребенка;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репятствовать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контактам с другими детьми;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нагрузку на нервную систему;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не по сезону;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онфликтовать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дома, наказывать ребенка за капризы.</a:t>
            </a:r>
          </a:p>
        </p:txBody>
      </p:sp>
    </p:spTree>
    <p:extLst>
      <p:ext uri="{BB962C8B-B14F-4D97-AF65-F5344CB8AC3E}">
        <p14:creationId xmlns:p14="http://schemas.microsoft.com/office/powerpoint/2010/main" val="1820072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5904656" cy="103942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Частые </a:t>
            </a:r>
            <a:r>
              <a:rPr lang="ru-RU" b="1" dirty="0" smtClean="0"/>
              <a:t>ошибки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родителей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586" y="1532261"/>
            <a:ext cx="8856984" cy="4968552"/>
          </a:xfrm>
        </p:spPr>
        <p:txBody>
          <a:bodyPr>
            <a:normAutofit fontScale="25000" lnSpcReduction="20000"/>
          </a:bodyPr>
          <a:lstStyle/>
          <a:p>
            <a:pPr marL="114300" indent="0">
              <a:buNone/>
            </a:pPr>
            <a:r>
              <a:rPr lang="ru-RU" dirty="0" smtClean="0"/>
              <a:t>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другими ребятишками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Обман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обещать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ребѐнку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вы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заберѐте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 через часик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планируете                                вернуться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вечернее время.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Подобные родительские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обещания приведут к тому, что малыш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ощущать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преданным;</a:t>
            </a:r>
          </a:p>
          <a:p>
            <a:pPr marL="11430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Наказание 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садиком.</a:t>
            </a:r>
          </a:p>
          <a:p>
            <a:pPr marL="11430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наказывать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ребѐнка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более длительным пребыванием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саду,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 привык находиться в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 всего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часов. Это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приведѐт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лишь к усилению нелюбви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садику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1430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«Подкуп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сладостями и игрушками.</a:t>
            </a:r>
          </a:p>
          <a:p>
            <a:pPr marL="11430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мамы и папы подкупают ребятишек,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чтобы те хорошо себя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 в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 саду.                                                                               В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ребѐнок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в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дальнейшем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шантажировать   взрослых, требуя от них                                                                                                   гостинцы ежедневно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5" y="116632"/>
            <a:ext cx="3133034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32" y="4365104"/>
            <a:ext cx="3344512" cy="2335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543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6"/>
            <a:ext cx="9143999" cy="685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9896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Что такое адаптация?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30323"/>
            <a:ext cx="8229600" cy="43735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 плане под этим процессом понимают приспособление индивида к новой среде и условиям. Такие изменения оказывают влияние на психику любого человека, в том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  и малышей,                                                           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вынуждены                                                              приспосабливаться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саду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5679"/>
            <a:ext cx="3563888" cy="267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779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 чем же сложность </a:t>
            </a:r>
            <a:r>
              <a:rPr lang="ru-RU" b="1" dirty="0" smtClean="0"/>
              <a:t>адаптации для   </a:t>
            </a:r>
            <a:r>
              <a:rPr lang="ru-RU" b="1" dirty="0" err="1" smtClean="0"/>
              <a:t>ребѐнка</a:t>
            </a:r>
            <a:r>
              <a:rPr lang="ru-RU" b="1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52600"/>
            <a:ext cx="8712968" cy="437356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поблизости мамы с папой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прочих родственников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чѐткий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дневной  распорядок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взаимодействовать с другими детьми;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времени, которое уделяется</a:t>
            </a:r>
          </a:p>
          <a:p>
            <a:pPr marL="11430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ребѐнку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(педагог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общается одновременно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малышами);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вынужден подчиняться требованиям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чужих  взрослых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5" r="14993"/>
          <a:stretch/>
        </p:blipFill>
        <p:spPr bwMode="auto">
          <a:xfrm>
            <a:off x="6660232" y="3861048"/>
            <a:ext cx="2378281" cy="286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4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17281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/>
              <a:t>Стрессовое </a:t>
            </a:r>
            <a:r>
              <a:rPr lang="ru-RU" sz="2700" b="1" dirty="0"/>
              <a:t>состояние, в </a:t>
            </a:r>
            <a:r>
              <a:rPr lang="ru-RU" sz="2700" b="1" dirty="0" smtClean="0"/>
              <a:t>котором находится </a:t>
            </a:r>
            <a:r>
              <a:rPr lang="ru-RU" sz="2700" b="1" dirty="0" err="1"/>
              <a:t>ребѐнок</a:t>
            </a:r>
            <a:r>
              <a:rPr lang="ru-RU" sz="2700" b="1" dirty="0"/>
              <a:t>, </a:t>
            </a:r>
            <a:r>
              <a:rPr lang="ru-RU" sz="2700" b="1" dirty="0" smtClean="0"/>
              <a:t>пытаясь приспособиться </a:t>
            </a:r>
            <a:r>
              <a:rPr lang="ru-RU" sz="2700" b="1" dirty="0"/>
              <a:t>к изменившимся условиям, выражается</a:t>
            </a:r>
            <a:br>
              <a:rPr lang="ru-RU" sz="2700" b="1" dirty="0"/>
            </a:br>
            <a:r>
              <a:rPr lang="ru-RU" sz="2700" b="1" dirty="0"/>
              <a:t>следующими состояниями: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641379"/>
          </a:xfrm>
        </p:spPr>
        <p:txBody>
          <a:bodyPr>
            <a:normAutofit fontScale="92500" lnSpcReduction="20000"/>
          </a:bodyPr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арушенный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ниженный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 (или его полное отсутствие);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Регрессия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умений –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ребѐнок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прежде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говорящий, умеющий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одеваться, использовать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столовые приборы, ходить в горшок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теряет» подобные навыки;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 интереса – малыши не</a:t>
            </a:r>
          </a:p>
          <a:p>
            <a:pPr marL="11430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интересуются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новыми игровыми принадлежностями</a:t>
            </a:r>
          </a:p>
          <a:p>
            <a:pPr marL="11430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ровесниками;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грессия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апатия – деятельные дети внезапно</a:t>
            </a:r>
          </a:p>
          <a:p>
            <a:pPr marL="11430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снижают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активность, а прежде спокойные малыши</a:t>
            </a:r>
          </a:p>
          <a:p>
            <a:pPr marL="114300" indent="0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выказывают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онижение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иммунитета.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956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Степени адаптации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856984" cy="4569371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выделяют несколько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степеней  адаптационного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характерных 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преддошкольного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Легкая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</a:p>
          <a:p>
            <a:pPr marL="11430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Привыкание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Тяжелая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</a:t>
            </a:r>
          </a:p>
          <a:p>
            <a:pPr marL="11430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2737946" cy="201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412" y="3429000"/>
            <a:ext cx="2486347" cy="242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31" y="4365104"/>
            <a:ext cx="2720479" cy="2308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356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3" y="188640"/>
            <a:ext cx="8260672" cy="1039427"/>
          </a:xfrm>
        </p:spPr>
        <p:txBody>
          <a:bodyPr/>
          <a:lstStyle/>
          <a:p>
            <a:r>
              <a:rPr lang="ru-RU" b="1" dirty="0" err="1"/>
              <a:t>Лѐгкая</a:t>
            </a:r>
            <a:r>
              <a:rPr lang="ru-RU" b="1" dirty="0"/>
              <a:t> адаптация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5021635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вливается в детский коллектив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за 2-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недели.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слѐз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истерик заходит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остаѐтся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групповом помещении;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обращении глядит в глаза педагогам;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Способен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озвучить просьбу о помощи;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Первым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идѐт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контакт с ровесниками;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Способен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занять себя на короткий промежуток времени;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лѐгкостью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подстраивается под дневной распорядок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   Адекватно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реагирует на воспитательские одобрительные или неодобрительные реплики;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Рассказывает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родителям, как проходили занятия в саду.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221" y="980728"/>
            <a:ext cx="3395684" cy="2265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3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Привыкание средней тяжести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13676" y="980728"/>
            <a:ext cx="8856984" cy="46805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Адаптационный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в детском саду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длится не менее 1,5 месяцев.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расстаѐтся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мамой, плачет немного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разлуки;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отвлечении забывает о расставании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включается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сверстниками и воспитателем;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ридерживается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озвученных правил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распорядка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декватно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реагирует на замечания;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зачинщиком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конфликтных  ситуаций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01008"/>
            <a:ext cx="3127519" cy="322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426" y="4715692"/>
            <a:ext cx="2370863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519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5009968" cy="1039427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Тяжѐлая</a:t>
            </a:r>
            <a:r>
              <a:rPr lang="ru-RU" b="1" dirty="0"/>
              <a:t> адаптация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6602" y="1484784"/>
            <a:ext cx="9110464" cy="4425355"/>
          </a:xfrm>
        </p:spPr>
        <p:txBody>
          <a:bodyPr>
            <a:normAutofit/>
          </a:bodyPr>
          <a:lstStyle/>
          <a:p>
            <a:r>
              <a:rPr lang="ru-RU" dirty="0" smtClean="0"/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родолжительность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привыкания может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составлять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месяцев до нескольких лет;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ежелание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контактировать с ровесниками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взрослыми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лѐзы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истерики,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родителями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долго времени;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заходить из раздевалки в игровое помещение;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ежелание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играть, принимать пищу, ложиться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кроватку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грессивность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замкнутость;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реагирование на обращение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к нему воспитателя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слѐзы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испуг).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6660"/>
            <a:ext cx="3059832" cy="221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0"/>
            <a:ext cx="2952328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27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93239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Что влияет на адаптацию </a:t>
            </a:r>
            <a:r>
              <a:rPr lang="ru-RU" b="1" dirty="0" err="1"/>
              <a:t>ребѐнка</a:t>
            </a:r>
            <a:r>
              <a:rPr lang="ru-RU" b="1" dirty="0"/>
              <a:t>?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72744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ребенка: конечно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каждый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ребѐнок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яркая</a:t>
            </a:r>
          </a:p>
          <a:p>
            <a:pPr marL="11430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однако,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мнению многих психологов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можно выделить оптимальный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для привыкания к</a:t>
            </a:r>
          </a:p>
          <a:p>
            <a:pPr marL="11430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детскому саду – и это 3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1430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развития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социализации;</a:t>
            </a:r>
          </a:p>
        </p:txBody>
      </p:sp>
    </p:spTree>
    <p:extLst>
      <p:ext uri="{BB962C8B-B14F-4D97-AF65-F5344CB8AC3E}">
        <p14:creationId xmlns:p14="http://schemas.microsoft.com/office/powerpoint/2010/main" val="17591463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108</TotalTime>
  <Words>757</Words>
  <Application>Microsoft Office PowerPoint</Application>
  <PresentationFormat>Экран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Аптека</vt:lpstr>
      <vt:lpstr>Презентация PowerPoint</vt:lpstr>
      <vt:lpstr>Что такое адаптация? </vt:lpstr>
      <vt:lpstr>В чем же сложность адаптации для   ребѐнка?</vt:lpstr>
      <vt:lpstr>Стрессовое состояние, в котором находится ребѐнок, пытаясь приспособиться к изменившимся условиям, выражается следующими состояниями:</vt:lpstr>
      <vt:lpstr>Степени адаптации</vt:lpstr>
      <vt:lpstr>Лѐгкая адаптация</vt:lpstr>
      <vt:lpstr>Привыкание средней тяжести</vt:lpstr>
      <vt:lpstr>Тяжѐлая адаптация</vt:lpstr>
      <vt:lpstr>Что влияет на адаптацию ребѐнка?</vt:lpstr>
      <vt:lpstr>Рекомендации родителям, на период адаптации ребенка.</vt:lpstr>
      <vt:lpstr>Как не надо вести себя с ребенком:</vt:lpstr>
      <vt:lpstr>Частые ошибки  родителей: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а</cp:lastModifiedBy>
  <cp:revision>11</cp:revision>
  <dcterms:created xsi:type="dcterms:W3CDTF">2023-10-15T16:31:22Z</dcterms:created>
  <dcterms:modified xsi:type="dcterms:W3CDTF">2023-10-15T18:32:08Z</dcterms:modified>
</cp:coreProperties>
</file>