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7" r:id="rId3"/>
    <p:sldId id="257" r:id="rId4"/>
    <p:sldId id="259" r:id="rId5"/>
    <p:sldId id="262" r:id="rId6"/>
    <p:sldId id="263" r:id="rId7"/>
    <p:sldId id="271" r:id="rId8"/>
    <p:sldId id="270" r:id="rId9"/>
    <p:sldId id="260" r:id="rId10"/>
    <p:sldId id="261" r:id="rId11"/>
    <p:sldId id="268" r:id="rId12"/>
    <p:sldId id="266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01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7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143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6199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773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7169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605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414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01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79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16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27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3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5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3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3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89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252EB1-1FCC-446A-9010-CF1DB9CE120A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4E1406-FA74-4CDF-BFA2-BA3D16B4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940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DA96DC-271E-43A7-BB62-D805D14EAF92}"/>
              </a:ext>
            </a:extLst>
          </p:cNvPr>
          <p:cNvSpPr txBox="1"/>
          <p:nvPr/>
        </p:nvSpPr>
        <p:spPr>
          <a:xfrm>
            <a:off x="-634481" y="1755607"/>
            <a:ext cx="1268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Дисциплина на улице  – залог безопасности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6D613-1BBA-4501-A421-5EE9B8D1B84E}"/>
              </a:ext>
            </a:extLst>
          </p:cNvPr>
          <p:cNvSpPr txBox="1"/>
          <p:nvPr/>
        </p:nvSpPr>
        <p:spPr>
          <a:xfrm>
            <a:off x="1320800" y="233680"/>
            <a:ext cx="1039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Муниципальное дошкольное образовательное учреждение детский сад «Солнышко»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946057-3DFF-471B-A3B5-C98DD583BF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21329" r="6940" b="4055"/>
          <a:stretch/>
        </p:blipFill>
        <p:spPr>
          <a:xfrm>
            <a:off x="2006081" y="2737379"/>
            <a:ext cx="7912360" cy="3654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B6D4A5-F279-4C08-A306-9A8CC653BBBD}"/>
              </a:ext>
            </a:extLst>
          </p:cNvPr>
          <p:cNvSpPr txBox="1"/>
          <p:nvPr/>
        </p:nvSpPr>
        <p:spPr>
          <a:xfrm>
            <a:off x="10510831" y="4655976"/>
            <a:ext cx="2407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Подготовил:</a:t>
            </a:r>
          </a:p>
          <a:p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Ильина М.А.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43034-23F0-49D5-ADEA-1856E7523EA0}"/>
              </a:ext>
            </a:extLst>
          </p:cNvPr>
          <p:cNvSpPr txBox="1"/>
          <p:nvPr/>
        </p:nvSpPr>
        <p:spPr>
          <a:xfrm>
            <a:off x="4879911" y="6488668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Шатки, 2023 г.</a:t>
            </a:r>
          </a:p>
        </p:txBody>
      </p:sp>
    </p:spTree>
    <p:extLst>
      <p:ext uri="{BB962C8B-B14F-4D97-AF65-F5344CB8AC3E}">
        <p14:creationId xmlns:p14="http://schemas.microsoft.com/office/powerpoint/2010/main" val="195728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694197" y="228081"/>
            <a:ext cx="10881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НЕЛЬЗЯ 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везти детей на санках через проезжую часть. Следует снять ребёнка с санок, взять санки в руки, и , держа ребёнка на руках или за руку, продолжить движение.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22F0E5-500B-48EB-9220-6E52D6A4AD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01" t="24217" r="10849"/>
          <a:stretch/>
        </p:blipFill>
        <p:spPr>
          <a:xfrm>
            <a:off x="2718318" y="1586203"/>
            <a:ext cx="6755363" cy="4957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352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410857" y="321387"/>
            <a:ext cx="1137028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Во избежание несчастных случаев на дороге с Вами и вашими детьми, необходимо:</a:t>
            </a:r>
          </a:p>
          <a:p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Систематически повторять с ребёнком основные Правила Дорожного Движения.</a:t>
            </a:r>
          </a:p>
          <a:p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Усиление контроля за поведением детей на улице.</a:t>
            </a:r>
          </a:p>
          <a:p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При использовании личного автотранспорта пристёгиваться ремнями безопасности, а также использовать специальные детские удерживающие устройства при перевозке детей.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Личным примером учить детей соблюдать Правила Дорожного Движения и осторожность на улице.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544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FD751B-D73A-4A65-B1F4-EDAFD8476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70" y="0"/>
            <a:ext cx="918225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0161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355600" y="1015438"/>
            <a:ext cx="114808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ПОМНИТЕ!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endParaRPr lang="ru-RU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175185-32AF-4E01-BA31-721F3612D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55" y="2470279"/>
            <a:ext cx="5531830" cy="4148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606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60DB3-2296-42E4-9179-C8891AF0A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96" y="0"/>
            <a:ext cx="968900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029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496700" y="625773"/>
            <a:ext cx="10881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Зима – наиболее сложный период 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для пешеходов и водителей!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59BCB3-D490-4B86-ADF6-06F063798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3" y="2000833"/>
            <a:ext cx="7189237" cy="449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606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655320" y="769257"/>
            <a:ext cx="10881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Одевайтесь по погоде! В сумерках на зимней дороге пешеход плохо виден. Обозначьте себя светоотражающим элементом (аппликацией, значком, наклейкой) – </a:t>
            </a:r>
            <a:r>
              <a:rPr lang="ru-RU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ФЛИКЕРОМ!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36D742-9C70-414C-9557-3E5092FEB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740"/>
            <a:ext cx="12192000" cy="37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911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326571" y="0"/>
            <a:ext cx="116166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Не спешите при переходе дороги! Смена температур от оттепели к сильным морозам образует гололед на проезжай части.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Снежный накат и гололед способствуют образованию «юза», заноса автомобиля, а самое главное, непредсказуемо удлиняют тормозной путь автомобиля, т.е. машине нужно больше времени до полной остановки.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D4DD38-60D7-47EB-826B-F35732E9AF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3" t="6796"/>
          <a:stretch/>
        </p:blipFill>
        <p:spPr>
          <a:xfrm>
            <a:off x="2901821" y="2780522"/>
            <a:ext cx="5724944" cy="4077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075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307909" y="0"/>
            <a:ext cx="11504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Строго запрещается цепляться за проходящий транспорт, ездить на подножках и выскакивать находу из трамваев, троллейбусов и автобусов.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03A6AF-DC48-4BDB-AB72-2FA2AA9BB3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4" t="18571" r="8653" b="6000"/>
          <a:stretch/>
        </p:blipFill>
        <p:spPr>
          <a:xfrm>
            <a:off x="615821" y="1505523"/>
            <a:ext cx="4898572" cy="3413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C4D13C-2FA1-420E-A115-978FDD760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179" y="3108723"/>
            <a:ext cx="5333999" cy="3550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9C66A83-B229-49F6-9125-63ED7387BB02}"/>
              </a:ext>
            </a:extLst>
          </p:cNvPr>
          <p:cNvSpPr/>
          <p:nvPr/>
        </p:nvSpPr>
        <p:spPr>
          <a:xfrm>
            <a:off x="8705461" y="4348065"/>
            <a:ext cx="279919" cy="9330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02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552580" y="223935"/>
            <a:ext cx="108813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Не стойте рядом с буксующей машиной! Не пытайтесь её толкать! Из-под колёс могут вылетать куски льда и камни. А главное, машина может неожиданно вырваться из снежного плена и рвануть в любую сторону.</a:t>
            </a:r>
          </a:p>
          <a:p>
            <a:pPr algn="just"/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ru-RU" sz="2400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790C17-D735-4F4C-B789-438CA0B96D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0" b="5073"/>
          <a:stretch/>
        </p:blipFill>
        <p:spPr>
          <a:xfrm>
            <a:off x="2597824" y="2581749"/>
            <a:ext cx="7367270" cy="4042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355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447869" y="170325"/>
            <a:ext cx="112993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В зимнее время количество мест с закрытым обзором становится больше. Мешают увидеть приближающийся транспорт сугробы на обочине, сужение дорог от неубранного снега, стоящий заснеженный автомобиль.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Переходите дорогу только в установленных Правилами дорожного движения местах, приняв меры безопасности! Не торопитесь и убедитесь, что транспорт остановился и пропускает Вас.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3D7EA8-6263-417D-9D9C-849D09919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22" y="2967133"/>
            <a:ext cx="4544485" cy="399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84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5DC30-5DE7-41EB-81EC-E6318C3C44DC}"/>
              </a:ext>
            </a:extLst>
          </p:cNvPr>
          <p:cNvSpPr txBox="1"/>
          <p:nvPr/>
        </p:nvSpPr>
        <p:spPr>
          <a:xfrm>
            <a:off x="938348" y="395203"/>
            <a:ext cx="10881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НЕЛЬЗЯ, 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активно отдыхая на свежем воздухе кататься на коньках, лыжах, санках вблизи проезжей части!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AA2222-B2A6-42EA-8149-BA55217F88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5"/>
          <a:stretch/>
        </p:blipFill>
        <p:spPr>
          <a:xfrm>
            <a:off x="3459681" y="1306286"/>
            <a:ext cx="4704605" cy="5408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814651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367</TotalTime>
  <Words>345</Words>
  <Application>Microsoft Office PowerPoint</Application>
  <PresentationFormat>Широкоэкранный</PresentationFormat>
  <Paragraphs>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Century Gothic</vt:lpstr>
      <vt:lpstr>Comic Sans MS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Горшкова</dc:creator>
  <cp:lastModifiedBy>Анна Горшкова</cp:lastModifiedBy>
  <cp:revision>3</cp:revision>
  <dcterms:created xsi:type="dcterms:W3CDTF">2023-12-18T07:42:21Z</dcterms:created>
  <dcterms:modified xsi:type="dcterms:W3CDTF">2023-12-19T09:10:27Z</dcterms:modified>
</cp:coreProperties>
</file>