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4" r:id="rId2"/>
    <p:sldId id="266" r:id="rId3"/>
    <p:sldId id="267" r:id="rId4"/>
    <p:sldId id="268" r:id="rId5"/>
    <p:sldId id="269" r:id="rId6"/>
    <p:sldId id="276" r:id="rId7"/>
    <p:sldId id="277" r:id="rId8"/>
    <p:sldId id="280" r:id="rId9"/>
    <p:sldId id="279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Monotype Corsiva" pitchFamily="66" charset="0"/>
      <p: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83" d="100"/>
          <a:sy n="83" d="100"/>
        </p:scale>
        <p:origin x="80" y="9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7" y="13854"/>
            <a:ext cx="9159011" cy="6844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1143000"/>
            <a:ext cx="67056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«Солнышко»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Консультация для родителей</a:t>
            </a:r>
          </a:p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«Разлука с ребенком в детском саду»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</a:t>
            </a:r>
          </a:p>
          <a:p>
            <a:pPr algn="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</a:p>
          <a:p>
            <a:pPr algn="r"/>
            <a:r>
              <a:rPr lang="ru-RU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Долотина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Валерьевна</a:t>
            </a:r>
          </a:p>
          <a:p>
            <a:pPr algn="r"/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р.п.Шатки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2022г.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17557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8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Но вернемся к встрече после разлуки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Вот он, тот самый показательный, с точки зрения психологов, момент, и проанализировать его вы вполне в состоянии и сами. Нормально, когда ребенок, увидев маму, с радостными криками несется к ней и виснет 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нее 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шее.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Нормально,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если ребенок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начинает рассказывать (если уже умеет говорить), что случилось у него за день, теребить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маму.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у вас позитивные взаимоотношения с малышом сформировались с самого начала, если вы обеспечили ему уверенность и в себе и в вас, то встречи будут именно такими – радостными, бурными, искренними. Встреча с мамой перекрывает все отрицательные эмоции, которые, возможно, были до этого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9691" y="4114800"/>
            <a:ext cx="252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9868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8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         А </a:t>
            </a: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теперь, милые родители, внимание!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рабочего дня вы возвращаетесь уставшие, возможно, голодные, не в настроении. Задержитесь на несколько минут перед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дверью садика.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ребенок в ваших проблемах совершенно не виноват.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счастливые дети, как правило, случаются у счастливых родителей. Вдохните поглубже, глаза распахнуты, улыбка – самая ослепительная. Готовы? Можно открывать дверь!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сознании ребенка с самого раннего возраста должна закрепиться уверенность: мама, папа уходят, но они обязательно вернутся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00" y="3841254"/>
            <a:ext cx="3564092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0603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8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Настоящая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трудность заключается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 том, что мать работает, а в том, чтобы не утратить при этом взаимопонимания с ребенком. Выход - разумно сочетать работу с уходом за ребенком.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зачет идет достигнутое взаимопонимание, 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времени, проведенное с ребенком. А для него быть рядом с матерью - такая же естественная потребность, как, например, в пище. И, как потребность в пище не проходит со временем, так не проходит и это желание. И кто, кроме матери, может удовлетворить такую потребность ребенка? </a:t>
            </a:r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"Отзывчивость"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-весьма популярное слово у специалистов по развитию детей. Другое такое слово - 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"взаимодействие".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понятия дают третье - </a:t>
            </a: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"гармония</a:t>
            </a: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Находите способы дарить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немного вашей любви, ведь именно мамина любовь так нужна и необходима каждому малышу. Любовь — самый дорогой и ценный подарок, который мы можем подарить нашим детям!</a:t>
            </a:r>
          </a:p>
        </p:txBody>
      </p:sp>
    </p:spTree>
    <p:extLst>
      <p:ext uri="{BB962C8B-B14F-4D97-AF65-F5344CB8AC3E}">
        <p14:creationId xmlns:p14="http://schemas.microsoft.com/office/powerpoint/2010/main" xmlns="" val="30012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8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4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37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3" y="0"/>
            <a:ext cx="9148618" cy="683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609600"/>
            <a:ext cx="6934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облегчить расставание в детском саду?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Расставание с матерью – один из самых критических моментов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ребенка. Психологи считают, что в сознании ребенка с самого раннего возраста должна закрепиться уверенность: мама уходит, но она обязательно вернется.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даже у детей, кто уже относительно давно посещает детский сад, по утрам можно слышать фразы типа "не хочу-у-у в садик!", сопровождаемые плачем, а иногда даже настоящей истерикой.</a:t>
            </a:r>
          </a:p>
          <a:p>
            <a:endParaRPr lang="ru-RU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1800" y="3657600"/>
            <a:ext cx="367520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697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3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609600"/>
            <a:ext cx="6934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❗ </a:t>
            </a: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продолжать водить ребенка в сад необходимо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Главное, сначала понять, что слезы - это еще не катастрофа. Они дают выход эмоциям, что само по себе уже неплохо. При этом важно самим воздержаться от проявления тревожности или раздражения, сохранять спокойствие - нужно вспомнить, кто тут взрослый, и не "подливать масла в огонь": ну ругать, не "шипеть" на ребенка, чтобы успокоился и уж тем более не плакать вместе с ним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;-)</a:t>
            </a:r>
          </a:p>
          <a:p>
            <a:pPr algn="just"/>
            <a:endParaRPr lang="ru-RU" sz="1600" b="1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0800" y="3048000"/>
            <a:ext cx="3300713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1490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действовать, чтобы облегчить расставание с ребенком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дороге в детский сад отвлекайте ребенка разговорами или играми.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просто посчитать голубей, машины, столбы. Можно спеть песню, рассказать стихотворение. Можно поиграть в игру "кто больше назовет имен / животных и т.д."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Нельзя убегать или исчезать из поля зрения ребенка незаметно!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стремятся таким образом облегчить расставание СЕБЕ, а не ребенку (чтобы не видеть слез). Но они будут! Ребенок все равно заметит отсутствие мамы или папы.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плач, нужно продолжать разговаривать с ребенком доброжелательным тоном, рассказывать ему о том, чем он будет заниматься в садике, когда вы за ним придете, что будет после ("пойдем домой", "поиграем на площадке", "зайдем в магазин" и .д.), а также о своих планах на день и вечер. Все это должно дать ребенку почву для других более радостных или занимательных мыслей и ожиданий, отвлекающих его от тяжести разлуки.</a:t>
            </a:r>
            <a:endParaRPr lang="ru-RU" sz="1600" b="1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46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объясняйте ребенку, когда вернетесь.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 "я заберу тебя, когда вы пойдете вечером гулять с группой, после сна". И обязательно постарайтесь исполнить обещанное, не опаздывая. Если все же вы опоздали, извинитесь перед ребенком и объясните, почему это случилось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Не забывайте,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что малыш чутко улавливает все нюансы вашего эмоционального состояния. Если вы волнуетесь, звените как натянутая струна, предвидя сложности расставания, он моментально переключится на вашу волну. Возьмите себя в руки, постарайтесь быть спокойной, доброжелательной, ни в коем случае не убегайте стремглав, пока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воспитательница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показывают вашему ребенку мифическую птичку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lvl="0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800" y="3967736"/>
            <a:ext cx="2814677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452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Ритуалы прощания для детей: 10 способов расставания с мамой без слез:</a:t>
            </a:r>
          </a:p>
          <a:p>
            <a:pPr marL="342900" indent="-342900" fontAlgn="base">
              <a:buAutoNum type="arabicPeriod"/>
            </a:pPr>
            <a:r>
              <a:rPr lang="ru-RU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Лайт</a:t>
            </a:r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-версия </a:t>
            </a: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простое — это повторять одинаковый набор действий, которые обязательно нужно сделать перед уходом:</a:t>
            </a: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куда и насколько вы уходите;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Когда вернётесь;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Предложить помочь собрать все необходимое;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Поцеловать друг друга.</a:t>
            </a:r>
          </a:p>
          <a:p>
            <a:pPr algn="just" fontAlgn="base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Обмен подарками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договориться с малышом, что каждый раз при встрече вы будете обмениваться небольшими сувенирами, которые во время расставания вам напоминали друг о друге. Например, если мама пошла на маникюр в салон, то она может принести крохе визитку этого салона или конфетку-малышку, которые там дают клиентам. А малыш тем временем, гуляя с папой или бабушкой принесёт с прогулки камешек/листочек/веточку. Поначалу его займёт поиск того самого подарка для мамы, а потом сам сувенир будет напоминать крохе, что мама скоро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вернётся.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033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8" y="7620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Поцелуй в карманчике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милых и популярных ритуалов. Задача мамы — “сложить” в карманчик или “спрятать” в ладошку волшебный поцелуй, который малыш сможет достать, когда будет сильно скучать. Для вас это скорее шутка и игра, но дети помнят и пользуются такими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поцелуйчиками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дают им ощущение, что мама рядом и мама их любит.</a:t>
            </a:r>
          </a:p>
          <a:p>
            <a:pPr algn="just" fontAlgn="base"/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Помахать в окошко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работает на «постепенное удаление», разделение. Малышам нравится стучаться в стекло, махать, их захватывает эта иллюзия, что мама вроде близко, но по другую сторону стекла, а маме такой вариант помогает уйти так, как требуют психологи: не поддаваясь на капризы и сразу, не затягивая процесс прощания.</a:t>
            </a:r>
          </a:p>
          <a:p>
            <a:pPr algn="just" fontAlgn="base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Поцелуй носами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Милый метод сказать “пока” по-особенному. Маленькая забава-игра, которая способна немного повеселить и отвлечь карапуза. Еще можно целоваться ручками, локтями, лбами… В общем, чем угодно. Это никак не влияет на эффективность такого прощания</a:t>
            </a:r>
            <a:r>
              <a:rPr lang="ru-RU" dirty="0">
                <a:solidFill>
                  <a:srgbClr val="999999"/>
                </a:solidFill>
                <a:latin typeface="Noto Sans"/>
              </a:rPr>
              <a:t>.</a:t>
            </a:r>
            <a:endParaRPr lang="ru-RU" b="0" i="0" dirty="0">
              <a:solidFill>
                <a:srgbClr val="999999"/>
              </a:solidFill>
              <a:effectLst/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9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Секретный жест</a:t>
            </a: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бруталов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тех, кому совсем не нравятся объятья,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поцелуйчики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другое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Например, почесывание уха значит “я тебя люблю”, а подмигивание “я буду скучать”. Можно ещё попрощаться на “секретном языке” (набор непонятных никому звуков). Это очень умильно и смешно, особенно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Игрушка-</a:t>
            </a:r>
            <a:r>
              <a:rPr lang="ru-RU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целовашка</a:t>
            </a:r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простая кукла/зверюшка взятая из дома, а особая игрушка “заряженная” маминой любовью. Возьмите любого пупса, который нравится малышу и расскажите, что он будет рядом, пока мама вынуждена уйти. Игрушка с радостью “поцелует и обнимет” ребёнка, когда он сильно заскучает, и будет охранять малыша.</a:t>
            </a:r>
          </a:p>
          <a:p>
            <a:pPr lvl="0" algn="just"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“кусочек дома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очень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садике.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алыш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спокойным и ему это действительно будет помогать. Главное, не тащить в сад вагон и маленькую тележку различных игрушек. Вполне хватит одной.</a:t>
            </a:r>
          </a:p>
        </p:txBody>
      </p:sp>
    </p:spTree>
    <p:extLst>
      <p:ext uri="{BB962C8B-B14F-4D97-AF65-F5344CB8AC3E}">
        <p14:creationId xmlns:p14="http://schemas.microsoft.com/office/powerpoint/2010/main" xmlns="" val="7922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86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6096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Noto Sans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794266"/>
            <a:ext cx="7162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Прощальная песенка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можно найти самые разные короткие песенки-прощания. Если вы добавите в песню имя малыша и нежно будете напевать в преддверии разлуки, это поможет малышу заранее подготовиться и сделает само расставание более мягким. И такой прием будет работать скорее на подсознательном уровне, а значит, эффективнее любых слов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Что ты видишь?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игра, с помощью которой можно облегчить дорогу до детского сада. Это не само прощание, но многие малыши начинают переживать разлуку ещё до прихода в сад. Чтобы их успокоить, хорошо подойдет песня или такая игра. Суть в том, что вы с малышом поочерёдно называете объекты, которые встречаются вам на пути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Золотой ключик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самом деле ключ может быть и не золотым, главное что-то открывать. Например, почтовый ящик, шкатулку с сокровищами… Главное, чтобы это что-то было важным и ребёнок знал, что вы будете ждать его возвращения, прежде чем открыть это. Таким образом у ребёнка появляется сразу два важных чувства: мама обязательно вернётся и мама верит, что я сохраню ключик, доверяет его мне. </a:t>
            </a:r>
          </a:p>
        </p:txBody>
      </p:sp>
    </p:spTree>
    <p:extLst>
      <p:ext uri="{BB962C8B-B14F-4D97-AF65-F5344CB8AC3E}">
        <p14:creationId xmlns:p14="http://schemas.microsoft.com/office/powerpoint/2010/main" xmlns="" val="22114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CC"/>
      </a:hlink>
      <a:folHlink>
        <a:srgbClr val="0033C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893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Monotype Corsiva</vt:lpstr>
      <vt:lpstr>-apple-system</vt:lpstr>
      <vt:lpstr>Noto Sans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</dc:title>
  <dc:creator>Фокина Лидия Петровна</dc:creator>
  <cp:keywords>Шаблон презентации</cp:keywords>
  <cp:lastModifiedBy>Садик</cp:lastModifiedBy>
  <cp:revision>56</cp:revision>
  <dcterms:created xsi:type="dcterms:W3CDTF">2014-07-06T18:18:01Z</dcterms:created>
  <dcterms:modified xsi:type="dcterms:W3CDTF">2022-10-12T11:57:03Z</dcterms:modified>
</cp:coreProperties>
</file>